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1" r:id="rId3"/>
    <p:sldId id="443" r:id="rId4"/>
    <p:sldId id="344" r:id="rId5"/>
    <p:sldId id="438" r:id="rId6"/>
    <p:sldId id="439" r:id="rId7"/>
    <p:sldId id="450" r:id="rId8"/>
    <p:sldId id="435" r:id="rId9"/>
    <p:sldId id="448" r:id="rId10"/>
    <p:sldId id="444" r:id="rId11"/>
    <p:sldId id="401" r:id="rId12"/>
    <p:sldId id="446" r:id="rId13"/>
    <p:sldId id="451" r:id="rId14"/>
    <p:sldId id="447" r:id="rId15"/>
    <p:sldId id="445" r:id="rId16"/>
    <p:sldId id="449" r:id="rId17"/>
    <p:sldId id="339" r:id="rId18"/>
  </p:sldIdLst>
  <p:sldSz cx="9144000" cy="6858000" type="screen4x3"/>
  <p:notesSz cx="6800850" cy="9931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3300"/>
    <a:srgbClr val="783106"/>
    <a:srgbClr val="764908"/>
    <a:srgbClr val="CC3300"/>
    <a:srgbClr val="D9AD5D"/>
  </p:clrMru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2975" autoAdjust="0"/>
  </p:normalViewPr>
  <p:slideViewPr>
    <p:cSldViewPr>
      <p:cViewPr>
        <p:scale>
          <a:sx n="75" d="100"/>
          <a:sy n="75" d="100"/>
        </p:scale>
        <p:origin x="-37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124" y="-96"/>
      </p:cViewPr>
      <p:guideLst>
        <p:guide orient="horz" pos="3128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ott\Escritorio\AM%20gr&#225;fic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ott\Escritorio\AM%20gr&#225;fico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ott\Escritorio\AM%20gr&#225;fico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ott\Escritorio\AM%20gr&#225;fic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>
        <c:manualLayout>
          <c:layoutTarget val="inner"/>
          <c:xMode val="edge"/>
          <c:yMode val="edge"/>
          <c:x val="7.1907214987808568E-2"/>
          <c:y val="3.8394971364837459E-2"/>
          <c:w val="0.69041305352036964"/>
          <c:h val="0.56820375078150354"/>
        </c:manualLayout>
      </c:layout>
      <c:barChart>
        <c:barDir val="col"/>
        <c:grouping val="clustered"/>
        <c:ser>
          <c:idx val="0"/>
          <c:order val="0"/>
          <c:tx>
            <c:strRef>
              <c:f>Hoja1!$C$22</c:f>
              <c:strCache>
                <c:ptCount val="1"/>
                <c:pt idx="0">
                  <c:v>Conclusiones </c:v>
                </c:pt>
              </c:strCache>
            </c:strRef>
          </c:tx>
          <c:cat>
            <c:multiLvlStrRef>
              <c:f>Hoja1!$A$23:$B$28</c:f>
              <c:multiLvlStrCache>
                <c:ptCount val="6"/>
                <c:lvl>
                  <c:pt idx="0">
                    <c:v>Diseño</c:v>
                  </c:pt>
                  <c:pt idx="1">
                    <c:v>Organización y Gestión</c:v>
                  </c:pt>
                  <c:pt idx="2">
                    <c:v>Diseño</c:v>
                  </c:pt>
                  <c:pt idx="3">
                    <c:v>Organización y Gestión</c:v>
                  </c:pt>
                  <c:pt idx="4">
                    <c:v>Diseño</c:v>
                  </c:pt>
                  <c:pt idx="5">
                    <c:v>Organización y Gestión</c:v>
                  </c:pt>
                </c:lvl>
                <c:lvl>
                  <c:pt idx="0">
                    <c:v>Salud Pública</c:v>
                  </c:pt>
                  <c:pt idx="2">
                    <c:v>Seguridad Pública </c:v>
                  </c:pt>
                  <c:pt idx="4">
                    <c:v>Vivienda</c:v>
                  </c:pt>
                </c:lvl>
              </c:multiLvlStrCache>
            </c:multiLvlStrRef>
          </c:cat>
          <c:val>
            <c:numRef>
              <c:f>Hoja1!$C$23:$C$28</c:f>
              <c:numCache>
                <c:formatCode>General</c:formatCode>
                <c:ptCount val="6"/>
                <c:pt idx="0">
                  <c:v>20</c:v>
                </c:pt>
                <c:pt idx="1">
                  <c:v>20</c:v>
                </c:pt>
                <c:pt idx="2">
                  <c:v>22</c:v>
                </c:pt>
                <c:pt idx="3">
                  <c:v>77</c:v>
                </c:pt>
                <c:pt idx="4">
                  <c:v>26</c:v>
                </c:pt>
                <c:pt idx="5">
                  <c:v>6</c:v>
                </c:pt>
              </c:numCache>
            </c:numRef>
          </c:val>
        </c:ser>
        <c:ser>
          <c:idx val="1"/>
          <c:order val="1"/>
          <c:tx>
            <c:strRef>
              <c:f>Hoja1!$D$22</c:f>
              <c:strCache>
                <c:ptCount val="1"/>
                <c:pt idx="0">
                  <c:v>Recomendaciones </c:v>
                </c:pt>
              </c:strCache>
            </c:strRef>
          </c:tx>
          <c:cat>
            <c:multiLvlStrRef>
              <c:f>Hoja1!$A$23:$B$28</c:f>
              <c:multiLvlStrCache>
                <c:ptCount val="6"/>
                <c:lvl>
                  <c:pt idx="0">
                    <c:v>Diseño</c:v>
                  </c:pt>
                  <c:pt idx="1">
                    <c:v>Organización y Gestión</c:v>
                  </c:pt>
                  <c:pt idx="2">
                    <c:v>Diseño</c:v>
                  </c:pt>
                  <c:pt idx="3">
                    <c:v>Organización y Gestión</c:v>
                  </c:pt>
                  <c:pt idx="4">
                    <c:v>Diseño</c:v>
                  </c:pt>
                  <c:pt idx="5">
                    <c:v>Organización y Gestión</c:v>
                  </c:pt>
                </c:lvl>
                <c:lvl>
                  <c:pt idx="0">
                    <c:v>Salud Pública</c:v>
                  </c:pt>
                  <c:pt idx="2">
                    <c:v>Seguridad Pública </c:v>
                  </c:pt>
                  <c:pt idx="4">
                    <c:v>Vivienda</c:v>
                  </c:pt>
                </c:lvl>
              </c:multiLvlStrCache>
            </c:multiLvlStrRef>
          </c:cat>
          <c:val>
            <c:numRef>
              <c:f>Hoja1!$D$23:$D$28</c:f>
              <c:numCache>
                <c:formatCode>General</c:formatCode>
                <c:ptCount val="6"/>
                <c:pt idx="0">
                  <c:v>34</c:v>
                </c:pt>
                <c:pt idx="1">
                  <c:v>27</c:v>
                </c:pt>
                <c:pt idx="2">
                  <c:v>35</c:v>
                </c:pt>
                <c:pt idx="3">
                  <c:v>80</c:v>
                </c:pt>
                <c:pt idx="4">
                  <c:v>29</c:v>
                </c:pt>
                <c:pt idx="5">
                  <c:v>9</c:v>
                </c:pt>
              </c:numCache>
            </c:numRef>
          </c:val>
        </c:ser>
        <c:ser>
          <c:idx val="2"/>
          <c:order val="2"/>
          <c:tx>
            <c:strRef>
              <c:f>Hoja1!$E$22</c:f>
              <c:strCache>
                <c:ptCount val="1"/>
                <c:pt idx="0">
                  <c:v>Acciones de Mejora </c:v>
                </c:pt>
              </c:strCache>
            </c:strRef>
          </c:tx>
          <c:spPr>
            <a:solidFill>
              <a:schemeClr val="accent3"/>
            </a:solidFill>
          </c:spPr>
          <c:cat>
            <c:multiLvlStrRef>
              <c:f>Hoja1!$A$23:$B$28</c:f>
              <c:multiLvlStrCache>
                <c:ptCount val="6"/>
                <c:lvl>
                  <c:pt idx="0">
                    <c:v>Diseño</c:v>
                  </c:pt>
                  <c:pt idx="1">
                    <c:v>Organización y Gestión</c:v>
                  </c:pt>
                  <c:pt idx="2">
                    <c:v>Diseño</c:v>
                  </c:pt>
                  <c:pt idx="3">
                    <c:v>Organización y Gestión</c:v>
                  </c:pt>
                  <c:pt idx="4">
                    <c:v>Diseño</c:v>
                  </c:pt>
                  <c:pt idx="5">
                    <c:v>Organización y Gestión</c:v>
                  </c:pt>
                </c:lvl>
                <c:lvl>
                  <c:pt idx="0">
                    <c:v>Salud Pública</c:v>
                  </c:pt>
                  <c:pt idx="2">
                    <c:v>Seguridad Pública </c:v>
                  </c:pt>
                  <c:pt idx="4">
                    <c:v>Vivienda</c:v>
                  </c:pt>
                </c:lvl>
              </c:multiLvlStrCache>
            </c:multiLvlStrRef>
          </c:cat>
          <c:val>
            <c:numRef>
              <c:f>Hoja1!$E$23:$E$28</c:f>
              <c:numCache>
                <c:formatCode>General</c:formatCode>
                <c:ptCount val="6"/>
                <c:pt idx="0">
                  <c:v>47</c:v>
                </c:pt>
                <c:pt idx="1">
                  <c:v>35</c:v>
                </c:pt>
                <c:pt idx="2">
                  <c:v>32</c:v>
                </c:pt>
                <c:pt idx="3">
                  <c:v>86</c:v>
                </c:pt>
                <c:pt idx="4">
                  <c:v>30</c:v>
                </c:pt>
                <c:pt idx="5">
                  <c:v>11</c:v>
                </c:pt>
              </c:numCache>
            </c:numRef>
          </c:val>
        </c:ser>
        <c:axId val="74985856"/>
        <c:axId val="74987392"/>
      </c:barChart>
      <c:catAx>
        <c:axId val="74985856"/>
        <c:scaling>
          <c:orientation val="minMax"/>
        </c:scaling>
        <c:axPos val="b"/>
        <c:numFmt formatCode="@" sourceLinked="0"/>
        <c:tickLblPos val="nextTo"/>
        <c:spPr>
          <a:ln w="9525"/>
        </c:spPr>
        <c:txPr>
          <a:bodyPr/>
          <a:lstStyle/>
          <a:p>
            <a:pPr>
              <a:defRPr lang="es-UY">
                <a:solidFill>
                  <a:sysClr val="windowText" lastClr="000000"/>
                </a:solidFill>
              </a:defRPr>
            </a:pPr>
            <a:endParaRPr lang="es-ES"/>
          </a:p>
        </c:txPr>
        <c:crossAx val="74987392"/>
        <c:crosses val="autoZero"/>
        <c:auto val="1"/>
        <c:lblAlgn val="ctr"/>
        <c:lblOffset val="100"/>
      </c:catAx>
      <c:valAx>
        <c:axId val="7498739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s-UY"/>
            </a:pPr>
            <a:endParaRPr lang="es-ES"/>
          </a:p>
        </c:txPr>
        <c:crossAx val="749858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786829241195463"/>
          <c:y val="1.8876987524262027E-2"/>
          <c:w val="0.25087727825563294"/>
          <c:h val="0.18760415509387846"/>
        </c:manualLayout>
      </c:layout>
      <c:txPr>
        <a:bodyPr/>
        <a:lstStyle/>
        <a:p>
          <a:pPr rtl="0">
            <a:defRPr lang="es-UY"/>
          </a:pPr>
          <a:endParaRPr lang="es-E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 lang="es-UY"/>
            </a:pPr>
            <a:r>
              <a:rPr lang="es-ES"/>
              <a:t>Salud Pública</a:t>
            </a:r>
          </a:p>
        </c:rich>
      </c:tx>
    </c:title>
    <c:plotArea>
      <c:layout/>
      <c:pieChart>
        <c:varyColors val="1"/>
        <c:ser>
          <c:idx val="0"/>
          <c:order val="0"/>
          <c:tx>
            <c:strRef>
              <c:f>Hoja1!$E$22</c:f>
              <c:strCache>
                <c:ptCount val="1"/>
                <c:pt idx="0">
                  <c:v>Acciones de Mejora </c:v>
                </c:pt>
              </c:strCache>
            </c:strRef>
          </c:tx>
          <c:dPt>
            <c:idx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cat>
            <c:strRef>
              <c:f>Hoja1!$B$25:$B$26</c:f>
              <c:strCache>
                <c:ptCount val="2"/>
                <c:pt idx="0">
                  <c:v>Diseño</c:v>
                </c:pt>
                <c:pt idx="1">
                  <c:v>Organización y Gestión</c:v>
                </c:pt>
              </c:strCache>
            </c:strRef>
          </c:cat>
          <c:val>
            <c:numRef>
              <c:f>Hoja1!$E$23:$E$24</c:f>
              <c:numCache>
                <c:formatCode>General</c:formatCode>
                <c:ptCount val="2"/>
                <c:pt idx="0">
                  <c:v>47</c:v>
                </c:pt>
                <c:pt idx="1">
                  <c:v>35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8040567315879465"/>
          <c:y val="0.36374686438349024"/>
          <c:w val="0.32608145593582577"/>
          <c:h val="0.56003426519860366"/>
        </c:manualLayout>
      </c:layout>
      <c:txPr>
        <a:bodyPr/>
        <a:lstStyle/>
        <a:p>
          <a:pPr>
            <a:defRPr lang="es-UY"/>
          </a:pPr>
          <a:endParaRPr lang="es-E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 lang="es-UY"/>
            </a:pPr>
            <a:r>
              <a:rPr lang="en-US"/>
              <a:t>Seguridad Pública</a:t>
            </a:r>
          </a:p>
        </c:rich>
      </c:tx>
    </c:title>
    <c:plotArea>
      <c:layout/>
      <c:pieChart>
        <c:varyColors val="1"/>
        <c:ser>
          <c:idx val="0"/>
          <c:order val="0"/>
          <c:tx>
            <c:strRef>
              <c:f>Hoja1!$E$22</c:f>
              <c:strCache>
                <c:ptCount val="1"/>
                <c:pt idx="0">
                  <c:v>Acciones de Mejora </c:v>
                </c:pt>
              </c:strCache>
            </c:strRef>
          </c:tx>
          <c:spPr>
            <a:solidFill>
              <a:srgbClr val="9BBB59">
                <a:lumMod val="50000"/>
              </a:srgbClr>
            </a:solidFill>
          </c:spPr>
          <c:dPt>
            <c:idx val="1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cat>
            <c:strRef>
              <c:f>Hoja1!$B$25:$B$26</c:f>
              <c:strCache>
                <c:ptCount val="2"/>
                <c:pt idx="0">
                  <c:v>Diseño</c:v>
                </c:pt>
                <c:pt idx="1">
                  <c:v>Organización y Gestión</c:v>
                </c:pt>
              </c:strCache>
            </c:strRef>
          </c:cat>
          <c:val>
            <c:numRef>
              <c:f>Hoja1!$E$25:$E$26</c:f>
              <c:numCache>
                <c:formatCode>General</c:formatCode>
                <c:ptCount val="2"/>
                <c:pt idx="0">
                  <c:v>32</c:v>
                </c:pt>
                <c:pt idx="1">
                  <c:v>86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8040581359350174"/>
          <c:y val="0.36609926245593266"/>
          <c:w val="0.32608134679909356"/>
          <c:h val="0.55036532422345252"/>
        </c:manualLayout>
      </c:layout>
      <c:txPr>
        <a:bodyPr/>
        <a:lstStyle/>
        <a:p>
          <a:pPr>
            <a:defRPr lang="es-UY"/>
          </a:pPr>
          <a:endParaRPr lang="es-E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Pr>
        <a:bodyPr/>
        <a:lstStyle/>
        <a:p>
          <a:pPr>
            <a:defRPr lang="es-UY"/>
          </a:pPr>
          <a:endParaRPr lang="es-ES"/>
        </a:p>
      </c:txPr>
    </c:title>
    <c:plotArea>
      <c:layout/>
      <c:pieChart>
        <c:varyColors val="1"/>
        <c:ser>
          <c:idx val="0"/>
          <c:order val="0"/>
          <c:tx>
            <c:v>Vivienda</c:v>
          </c:tx>
          <c:spPr>
            <a:solidFill>
              <a:srgbClr val="9BBB59">
                <a:lumMod val="60000"/>
                <a:lumOff val="40000"/>
              </a:srgbClr>
            </a:solidFill>
          </c:spPr>
          <c:dPt>
            <c:idx val="0"/>
            <c:spPr>
              <a:solidFill>
                <a:schemeClr val="accent3">
                  <a:lumMod val="50000"/>
                </a:schemeClr>
              </a:solidFill>
            </c:spPr>
          </c:dPt>
          <c:cat>
            <c:strRef>
              <c:f>Hoja1!$B$27:$B$28</c:f>
              <c:strCache>
                <c:ptCount val="2"/>
                <c:pt idx="0">
                  <c:v>Diseño</c:v>
                </c:pt>
                <c:pt idx="1">
                  <c:v>Organización y Gestión</c:v>
                </c:pt>
              </c:strCache>
            </c:strRef>
          </c:cat>
          <c:val>
            <c:numRef>
              <c:f>Hoja1!$E$27:$E$28</c:f>
              <c:numCache>
                <c:formatCode>General</c:formatCode>
                <c:ptCount val="2"/>
                <c:pt idx="0">
                  <c:v>30</c:v>
                </c:pt>
                <c:pt idx="1">
                  <c:v>11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8040567315879465"/>
          <c:y val="0.35292259193423087"/>
          <c:w val="0.32608145593582577"/>
          <c:h val="0.53203255193867349"/>
        </c:manualLayout>
      </c:layout>
      <c:txPr>
        <a:bodyPr/>
        <a:lstStyle/>
        <a:p>
          <a:pPr>
            <a:defRPr lang="es-UY"/>
          </a:pPr>
          <a:endParaRPr lang="es-ES"/>
        </a:p>
      </c:txPr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F3CE07-AEC2-47C4-BA5D-14DB1FAB3688}" type="doc">
      <dgm:prSet loTypeId="urn:microsoft.com/office/officeart/2005/8/layout/cycle2" loCatId="cycle" qsTypeId="urn:microsoft.com/office/officeart/2005/8/quickstyle/3d2" qsCatId="3D" csTypeId="urn:microsoft.com/office/officeart/2005/8/colors/accent5_2" csCatId="accent5" phldr="1"/>
      <dgm:spPr/>
      <dgm:t>
        <a:bodyPr/>
        <a:lstStyle/>
        <a:p>
          <a:endParaRPr lang="es-UY"/>
        </a:p>
      </dgm:t>
    </dgm:pt>
    <dgm:pt modelId="{D3CF3062-52E2-402E-BDAC-CE45E769585D}">
      <dgm:prSet phldrT="[Texto]" custT="1"/>
      <dgm:spPr/>
      <dgm:t>
        <a:bodyPr/>
        <a:lstStyle/>
        <a:p>
          <a:r>
            <a:rPr lang="es-UY" sz="2000" dirty="0" smtClean="0"/>
            <a:t>Planificación</a:t>
          </a:r>
        </a:p>
        <a:p>
          <a:r>
            <a:rPr lang="es-UY" sz="2000" dirty="0" smtClean="0"/>
            <a:t>Plurianual</a:t>
          </a:r>
          <a:endParaRPr lang="es-UY" sz="2000" dirty="0"/>
        </a:p>
      </dgm:t>
    </dgm:pt>
    <dgm:pt modelId="{D0DBE122-214C-417D-9A6E-CF0D149DAE6F}" type="parTrans" cxnId="{DD628052-5B4B-4E0B-A3C1-51E175321E50}">
      <dgm:prSet/>
      <dgm:spPr/>
      <dgm:t>
        <a:bodyPr/>
        <a:lstStyle/>
        <a:p>
          <a:endParaRPr lang="es-UY" sz="2000"/>
        </a:p>
      </dgm:t>
    </dgm:pt>
    <dgm:pt modelId="{700BE755-7099-457A-A42A-E7786DB28B4F}" type="sibTrans" cxnId="{DD628052-5B4B-4E0B-A3C1-51E175321E50}">
      <dgm:prSet custT="1"/>
      <dgm:spPr/>
      <dgm:t>
        <a:bodyPr/>
        <a:lstStyle/>
        <a:p>
          <a:endParaRPr lang="es-UY" sz="2000" dirty="0"/>
        </a:p>
      </dgm:t>
    </dgm:pt>
    <dgm:pt modelId="{A1791326-E6AA-4863-A875-DD003BA9901D}">
      <dgm:prSet phldrT="[Texto]" custT="1"/>
      <dgm:spPr/>
      <dgm:t>
        <a:bodyPr/>
        <a:lstStyle/>
        <a:p>
          <a:r>
            <a:rPr lang="es-UY" sz="2000" dirty="0" smtClean="0"/>
            <a:t>Monitoreo</a:t>
          </a:r>
          <a:endParaRPr lang="es-UY" sz="2000" dirty="0"/>
        </a:p>
      </dgm:t>
    </dgm:pt>
    <dgm:pt modelId="{13D6C3B4-5244-4714-868E-5D5B15482AD7}" type="parTrans" cxnId="{7812A790-89DC-489B-969C-26C2787834E7}">
      <dgm:prSet/>
      <dgm:spPr/>
      <dgm:t>
        <a:bodyPr/>
        <a:lstStyle/>
        <a:p>
          <a:endParaRPr lang="es-UY" sz="2000"/>
        </a:p>
      </dgm:t>
    </dgm:pt>
    <dgm:pt modelId="{0BFDEF36-A52A-4E79-8860-69A66BFEE3EE}" type="sibTrans" cxnId="{7812A790-89DC-489B-969C-26C2787834E7}">
      <dgm:prSet custT="1"/>
      <dgm:spPr/>
      <dgm:t>
        <a:bodyPr/>
        <a:lstStyle/>
        <a:p>
          <a:endParaRPr lang="es-UY" sz="2000"/>
        </a:p>
      </dgm:t>
    </dgm:pt>
    <dgm:pt modelId="{525CFC7B-698A-4EB1-8D4A-A5A913C7A343}">
      <dgm:prSet phldrT="[Texto]" custT="1"/>
      <dgm:spPr/>
      <dgm:t>
        <a:bodyPr/>
        <a:lstStyle/>
        <a:p>
          <a:r>
            <a:rPr lang="es-UY" sz="2000" dirty="0" smtClean="0"/>
            <a:t>Evaluación</a:t>
          </a:r>
          <a:endParaRPr lang="es-UY" sz="2000" dirty="0"/>
        </a:p>
      </dgm:t>
    </dgm:pt>
    <dgm:pt modelId="{24D21845-CC3E-4E1E-BB5C-23398F40A505}" type="parTrans" cxnId="{D11C22E4-F4C5-4457-B76D-D729DAE3E26F}">
      <dgm:prSet/>
      <dgm:spPr/>
      <dgm:t>
        <a:bodyPr/>
        <a:lstStyle/>
        <a:p>
          <a:endParaRPr lang="es-UY" sz="2000"/>
        </a:p>
      </dgm:t>
    </dgm:pt>
    <dgm:pt modelId="{EBC53EDB-0312-4D21-8B50-D068255ABA9E}" type="sibTrans" cxnId="{D11C22E4-F4C5-4457-B76D-D729DAE3E26F}">
      <dgm:prSet custT="1"/>
      <dgm:spPr/>
      <dgm:t>
        <a:bodyPr/>
        <a:lstStyle/>
        <a:p>
          <a:endParaRPr lang="es-UY" sz="2000"/>
        </a:p>
      </dgm:t>
    </dgm:pt>
    <dgm:pt modelId="{23432BA1-2BAC-42D1-B058-0B482BC76703}">
      <dgm:prSet phldrT="[Texto]" custT="1"/>
      <dgm:spPr/>
      <dgm:t>
        <a:bodyPr/>
        <a:lstStyle/>
        <a:p>
          <a:r>
            <a:rPr lang="es-UY" sz="2000" dirty="0" err="1" smtClean="0"/>
            <a:t>Implemen-tación</a:t>
          </a:r>
          <a:endParaRPr lang="es-UY" sz="2000" dirty="0"/>
        </a:p>
      </dgm:t>
    </dgm:pt>
    <dgm:pt modelId="{E97FE729-0D27-4CE7-8505-9E163C6F37A9}" type="parTrans" cxnId="{953962D7-C40E-461D-936E-98FCF2F2CDBD}">
      <dgm:prSet/>
      <dgm:spPr/>
      <dgm:t>
        <a:bodyPr/>
        <a:lstStyle/>
        <a:p>
          <a:endParaRPr lang="es-UY" sz="2000"/>
        </a:p>
      </dgm:t>
    </dgm:pt>
    <dgm:pt modelId="{CD6FECE7-EEB6-4AD1-9547-EBE3768C8B0A}" type="sibTrans" cxnId="{953962D7-C40E-461D-936E-98FCF2F2CDBD}">
      <dgm:prSet custT="1"/>
      <dgm:spPr/>
      <dgm:t>
        <a:bodyPr/>
        <a:lstStyle/>
        <a:p>
          <a:endParaRPr lang="es-UY" sz="2000"/>
        </a:p>
      </dgm:t>
    </dgm:pt>
    <dgm:pt modelId="{EE890480-0821-4FFE-BCF2-56FE687C896A}">
      <dgm:prSet phldrT="[Texto]" custT="1"/>
      <dgm:spPr/>
      <dgm:t>
        <a:bodyPr/>
        <a:lstStyle/>
        <a:p>
          <a:r>
            <a:rPr lang="es-UY" sz="1900" dirty="0" smtClean="0"/>
            <a:t>Presupuesta-</a:t>
          </a:r>
        </a:p>
        <a:p>
          <a:r>
            <a:rPr lang="es-UY" sz="1900" dirty="0" err="1" smtClean="0"/>
            <a:t>ción</a:t>
          </a:r>
          <a:r>
            <a:rPr lang="es-UY" sz="1900" dirty="0" smtClean="0"/>
            <a:t> </a:t>
          </a:r>
        </a:p>
        <a:p>
          <a:r>
            <a:rPr lang="es-UY" sz="1900" dirty="0" smtClean="0"/>
            <a:t>Plurianual</a:t>
          </a:r>
          <a:endParaRPr lang="es-UY" sz="1900" dirty="0"/>
        </a:p>
      </dgm:t>
    </dgm:pt>
    <dgm:pt modelId="{07C32617-2481-4E8C-80FA-8DE554C003B4}" type="parTrans" cxnId="{A35F6CA5-7B2F-435B-A3C8-8BED828CC7A8}">
      <dgm:prSet/>
      <dgm:spPr/>
      <dgm:t>
        <a:bodyPr/>
        <a:lstStyle/>
        <a:p>
          <a:endParaRPr lang="es-UY" sz="2000"/>
        </a:p>
      </dgm:t>
    </dgm:pt>
    <dgm:pt modelId="{7E9606A8-8721-4B5A-A65B-438947EFFD8B}" type="sibTrans" cxnId="{A35F6CA5-7B2F-435B-A3C8-8BED828CC7A8}">
      <dgm:prSet custT="1"/>
      <dgm:spPr/>
      <dgm:t>
        <a:bodyPr/>
        <a:lstStyle/>
        <a:p>
          <a:endParaRPr lang="es-UY" sz="2000"/>
        </a:p>
      </dgm:t>
    </dgm:pt>
    <dgm:pt modelId="{7734FA44-3174-449F-B524-76021C181D08}" type="pres">
      <dgm:prSet presAssocID="{BAF3CE07-AEC2-47C4-BA5D-14DB1FAB368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CDDA27F8-7030-441C-B0AB-903EB2027C45}" type="pres">
      <dgm:prSet presAssocID="{D3CF3062-52E2-402E-BDAC-CE45E769585D}" presName="node" presStyleLbl="node1" presStyleIdx="0" presStyleCnt="5" custScaleX="120056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3026BD62-C823-4B90-9FDB-85F8D4115029}" type="pres">
      <dgm:prSet presAssocID="{700BE755-7099-457A-A42A-E7786DB28B4F}" presName="sibTrans" presStyleLbl="sibTrans2D1" presStyleIdx="0" presStyleCnt="5"/>
      <dgm:spPr/>
      <dgm:t>
        <a:bodyPr/>
        <a:lstStyle/>
        <a:p>
          <a:endParaRPr lang="es-UY"/>
        </a:p>
      </dgm:t>
    </dgm:pt>
    <dgm:pt modelId="{3E085029-F451-4DF4-98DC-E409C9312C92}" type="pres">
      <dgm:prSet presAssocID="{700BE755-7099-457A-A42A-E7786DB28B4F}" presName="connectorText" presStyleLbl="sibTrans2D1" presStyleIdx="0" presStyleCnt="5"/>
      <dgm:spPr/>
      <dgm:t>
        <a:bodyPr/>
        <a:lstStyle/>
        <a:p>
          <a:endParaRPr lang="es-UY"/>
        </a:p>
      </dgm:t>
    </dgm:pt>
    <dgm:pt modelId="{36671F72-0591-4C91-9972-19B6EA3ED57E}" type="pres">
      <dgm:prSet presAssocID="{EE890480-0821-4FFE-BCF2-56FE687C896A}" presName="node" presStyleLbl="node1" presStyleIdx="1" presStyleCnt="5" custScaleX="117880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32AE5603-2CC1-47A1-A809-5002C8EB9CBA}" type="pres">
      <dgm:prSet presAssocID="{7E9606A8-8721-4B5A-A65B-438947EFFD8B}" presName="sibTrans" presStyleLbl="sibTrans2D1" presStyleIdx="1" presStyleCnt="5"/>
      <dgm:spPr/>
      <dgm:t>
        <a:bodyPr/>
        <a:lstStyle/>
        <a:p>
          <a:endParaRPr lang="es-UY"/>
        </a:p>
      </dgm:t>
    </dgm:pt>
    <dgm:pt modelId="{145D6C9B-7EF6-4421-90E0-009010025205}" type="pres">
      <dgm:prSet presAssocID="{7E9606A8-8721-4B5A-A65B-438947EFFD8B}" presName="connectorText" presStyleLbl="sibTrans2D1" presStyleIdx="1" presStyleCnt="5"/>
      <dgm:spPr/>
      <dgm:t>
        <a:bodyPr/>
        <a:lstStyle/>
        <a:p>
          <a:endParaRPr lang="es-UY"/>
        </a:p>
      </dgm:t>
    </dgm:pt>
    <dgm:pt modelId="{D16C5C38-5ABB-4ED8-9543-B1CF75F4251E}" type="pres">
      <dgm:prSet presAssocID="{23432BA1-2BAC-42D1-B058-0B482BC76703}" presName="node" presStyleLbl="node1" presStyleIdx="2" presStyleCnt="5" custScaleX="110894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D36919FE-9A2F-45D8-8B7C-EDDB77B4CAB0}" type="pres">
      <dgm:prSet presAssocID="{CD6FECE7-EEB6-4AD1-9547-EBE3768C8B0A}" presName="sibTrans" presStyleLbl="sibTrans2D1" presStyleIdx="2" presStyleCnt="5"/>
      <dgm:spPr/>
      <dgm:t>
        <a:bodyPr/>
        <a:lstStyle/>
        <a:p>
          <a:endParaRPr lang="es-UY"/>
        </a:p>
      </dgm:t>
    </dgm:pt>
    <dgm:pt modelId="{013C6FD9-646D-492A-9772-C54E286E8B40}" type="pres">
      <dgm:prSet presAssocID="{CD6FECE7-EEB6-4AD1-9547-EBE3768C8B0A}" presName="connectorText" presStyleLbl="sibTrans2D1" presStyleIdx="2" presStyleCnt="5"/>
      <dgm:spPr/>
      <dgm:t>
        <a:bodyPr/>
        <a:lstStyle/>
        <a:p>
          <a:endParaRPr lang="es-UY"/>
        </a:p>
      </dgm:t>
    </dgm:pt>
    <dgm:pt modelId="{3D600C9F-D96F-4366-86C1-5F2F6D810C3B}" type="pres">
      <dgm:prSet presAssocID="{A1791326-E6AA-4863-A875-DD003BA9901D}" presName="node" presStyleLbl="node1" presStyleIdx="3" presStyleCnt="5" custScaleX="118525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EB0CFD24-4085-490D-ADB3-FCAFCD80C9D5}" type="pres">
      <dgm:prSet presAssocID="{0BFDEF36-A52A-4E79-8860-69A66BFEE3EE}" presName="sibTrans" presStyleLbl="sibTrans2D1" presStyleIdx="3" presStyleCnt="5"/>
      <dgm:spPr/>
      <dgm:t>
        <a:bodyPr/>
        <a:lstStyle/>
        <a:p>
          <a:endParaRPr lang="es-UY"/>
        </a:p>
      </dgm:t>
    </dgm:pt>
    <dgm:pt modelId="{115505F0-10CF-43EE-BD2A-D361BB20986B}" type="pres">
      <dgm:prSet presAssocID="{0BFDEF36-A52A-4E79-8860-69A66BFEE3EE}" presName="connectorText" presStyleLbl="sibTrans2D1" presStyleIdx="3" presStyleCnt="5"/>
      <dgm:spPr/>
      <dgm:t>
        <a:bodyPr/>
        <a:lstStyle/>
        <a:p>
          <a:endParaRPr lang="es-UY"/>
        </a:p>
      </dgm:t>
    </dgm:pt>
    <dgm:pt modelId="{6B3DD5D1-D489-4FE0-9401-F2CECA5C458F}" type="pres">
      <dgm:prSet presAssocID="{525CFC7B-698A-4EB1-8D4A-A5A913C7A343}" presName="node" presStyleLbl="node1" presStyleIdx="4" presStyleCnt="5" custScaleX="113544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F7F45A95-3755-4556-91DE-283A4587E814}" type="pres">
      <dgm:prSet presAssocID="{EBC53EDB-0312-4D21-8B50-D068255ABA9E}" presName="sibTrans" presStyleLbl="sibTrans2D1" presStyleIdx="4" presStyleCnt="5"/>
      <dgm:spPr/>
      <dgm:t>
        <a:bodyPr/>
        <a:lstStyle/>
        <a:p>
          <a:endParaRPr lang="es-UY"/>
        </a:p>
      </dgm:t>
    </dgm:pt>
    <dgm:pt modelId="{DFC1F5C0-20E3-4E4E-97BC-CFEA6533449D}" type="pres">
      <dgm:prSet presAssocID="{EBC53EDB-0312-4D21-8B50-D068255ABA9E}" presName="connectorText" presStyleLbl="sibTrans2D1" presStyleIdx="4" presStyleCnt="5"/>
      <dgm:spPr/>
      <dgm:t>
        <a:bodyPr/>
        <a:lstStyle/>
        <a:p>
          <a:endParaRPr lang="es-UY"/>
        </a:p>
      </dgm:t>
    </dgm:pt>
  </dgm:ptLst>
  <dgm:cxnLst>
    <dgm:cxn modelId="{7AD4845B-3057-479F-B321-16DCFC3FE63A}" type="presOf" srcId="{CD6FECE7-EEB6-4AD1-9547-EBE3768C8B0A}" destId="{D36919FE-9A2F-45D8-8B7C-EDDB77B4CAB0}" srcOrd="0" destOrd="0" presId="urn:microsoft.com/office/officeart/2005/8/layout/cycle2"/>
    <dgm:cxn modelId="{9E15D2FB-8051-474C-B3C8-619D32CEC599}" type="presOf" srcId="{700BE755-7099-457A-A42A-E7786DB28B4F}" destId="{3026BD62-C823-4B90-9FDB-85F8D4115029}" srcOrd="0" destOrd="0" presId="urn:microsoft.com/office/officeart/2005/8/layout/cycle2"/>
    <dgm:cxn modelId="{96587940-2A04-4DFC-A60C-546A1C3A8F4A}" type="presOf" srcId="{525CFC7B-698A-4EB1-8D4A-A5A913C7A343}" destId="{6B3DD5D1-D489-4FE0-9401-F2CECA5C458F}" srcOrd="0" destOrd="0" presId="urn:microsoft.com/office/officeart/2005/8/layout/cycle2"/>
    <dgm:cxn modelId="{56A23D98-117C-4B58-872A-5F89907738E1}" type="presOf" srcId="{7E9606A8-8721-4B5A-A65B-438947EFFD8B}" destId="{32AE5603-2CC1-47A1-A809-5002C8EB9CBA}" srcOrd="0" destOrd="0" presId="urn:microsoft.com/office/officeart/2005/8/layout/cycle2"/>
    <dgm:cxn modelId="{953962D7-C40E-461D-936E-98FCF2F2CDBD}" srcId="{BAF3CE07-AEC2-47C4-BA5D-14DB1FAB3688}" destId="{23432BA1-2BAC-42D1-B058-0B482BC76703}" srcOrd="2" destOrd="0" parTransId="{E97FE729-0D27-4CE7-8505-9E163C6F37A9}" sibTransId="{CD6FECE7-EEB6-4AD1-9547-EBE3768C8B0A}"/>
    <dgm:cxn modelId="{CEB56B3A-05EC-49CA-B80C-E3CE4DC564FA}" type="presOf" srcId="{CD6FECE7-EEB6-4AD1-9547-EBE3768C8B0A}" destId="{013C6FD9-646D-492A-9772-C54E286E8B40}" srcOrd="1" destOrd="0" presId="urn:microsoft.com/office/officeart/2005/8/layout/cycle2"/>
    <dgm:cxn modelId="{80EE6349-305C-4DA3-81CC-93633BB1F2E2}" type="presOf" srcId="{EBC53EDB-0312-4D21-8B50-D068255ABA9E}" destId="{DFC1F5C0-20E3-4E4E-97BC-CFEA6533449D}" srcOrd="1" destOrd="0" presId="urn:microsoft.com/office/officeart/2005/8/layout/cycle2"/>
    <dgm:cxn modelId="{2B17EC50-DF97-4240-B7E2-D0F60B8BB98B}" type="presOf" srcId="{D3CF3062-52E2-402E-BDAC-CE45E769585D}" destId="{CDDA27F8-7030-441C-B0AB-903EB2027C45}" srcOrd="0" destOrd="0" presId="urn:microsoft.com/office/officeart/2005/8/layout/cycle2"/>
    <dgm:cxn modelId="{18F81B6B-C0F9-46FE-9692-EA811B57C2BD}" type="presOf" srcId="{700BE755-7099-457A-A42A-E7786DB28B4F}" destId="{3E085029-F451-4DF4-98DC-E409C9312C92}" srcOrd="1" destOrd="0" presId="urn:microsoft.com/office/officeart/2005/8/layout/cycle2"/>
    <dgm:cxn modelId="{ACE7B4A4-14D9-4279-A4A8-686574CCCC36}" type="presOf" srcId="{A1791326-E6AA-4863-A875-DD003BA9901D}" destId="{3D600C9F-D96F-4366-86C1-5F2F6D810C3B}" srcOrd="0" destOrd="0" presId="urn:microsoft.com/office/officeart/2005/8/layout/cycle2"/>
    <dgm:cxn modelId="{DD628052-5B4B-4E0B-A3C1-51E175321E50}" srcId="{BAF3CE07-AEC2-47C4-BA5D-14DB1FAB3688}" destId="{D3CF3062-52E2-402E-BDAC-CE45E769585D}" srcOrd="0" destOrd="0" parTransId="{D0DBE122-214C-417D-9A6E-CF0D149DAE6F}" sibTransId="{700BE755-7099-457A-A42A-E7786DB28B4F}"/>
    <dgm:cxn modelId="{A35F6CA5-7B2F-435B-A3C8-8BED828CC7A8}" srcId="{BAF3CE07-AEC2-47C4-BA5D-14DB1FAB3688}" destId="{EE890480-0821-4FFE-BCF2-56FE687C896A}" srcOrd="1" destOrd="0" parTransId="{07C32617-2481-4E8C-80FA-8DE554C003B4}" sibTransId="{7E9606A8-8721-4B5A-A65B-438947EFFD8B}"/>
    <dgm:cxn modelId="{09CE9D3C-19A8-493C-890F-BB61DF4517B3}" type="presOf" srcId="{7E9606A8-8721-4B5A-A65B-438947EFFD8B}" destId="{145D6C9B-7EF6-4421-90E0-009010025205}" srcOrd="1" destOrd="0" presId="urn:microsoft.com/office/officeart/2005/8/layout/cycle2"/>
    <dgm:cxn modelId="{D11C22E4-F4C5-4457-B76D-D729DAE3E26F}" srcId="{BAF3CE07-AEC2-47C4-BA5D-14DB1FAB3688}" destId="{525CFC7B-698A-4EB1-8D4A-A5A913C7A343}" srcOrd="4" destOrd="0" parTransId="{24D21845-CC3E-4E1E-BB5C-23398F40A505}" sibTransId="{EBC53EDB-0312-4D21-8B50-D068255ABA9E}"/>
    <dgm:cxn modelId="{F2F2A47C-7F3D-41EA-9039-5A8B5319ECCC}" type="presOf" srcId="{0BFDEF36-A52A-4E79-8860-69A66BFEE3EE}" destId="{115505F0-10CF-43EE-BD2A-D361BB20986B}" srcOrd="1" destOrd="0" presId="urn:microsoft.com/office/officeart/2005/8/layout/cycle2"/>
    <dgm:cxn modelId="{86E31A15-B7C9-4031-919B-7B26A6CF3C17}" type="presOf" srcId="{EBC53EDB-0312-4D21-8B50-D068255ABA9E}" destId="{F7F45A95-3755-4556-91DE-283A4587E814}" srcOrd="0" destOrd="0" presId="urn:microsoft.com/office/officeart/2005/8/layout/cycle2"/>
    <dgm:cxn modelId="{19CA2DB7-D931-401D-A8CC-0235076C3456}" type="presOf" srcId="{BAF3CE07-AEC2-47C4-BA5D-14DB1FAB3688}" destId="{7734FA44-3174-449F-B524-76021C181D08}" srcOrd="0" destOrd="0" presId="urn:microsoft.com/office/officeart/2005/8/layout/cycle2"/>
    <dgm:cxn modelId="{C14C4896-1717-46FD-9927-D6FAB2F2D3A9}" type="presOf" srcId="{0BFDEF36-A52A-4E79-8860-69A66BFEE3EE}" destId="{EB0CFD24-4085-490D-ADB3-FCAFCD80C9D5}" srcOrd="0" destOrd="0" presId="urn:microsoft.com/office/officeart/2005/8/layout/cycle2"/>
    <dgm:cxn modelId="{0E3DE855-36C4-47F2-883C-BB732E79CF35}" type="presOf" srcId="{EE890480-0821-4FFE-BCF2-56FE687C896A}" destId="{36671F72-0591-4C91-9972-19B6EA3ED57E}" srcOrd="0" destOrd="0" presId="urn:microsoft.com/office/officeart/2005/8/layout/cycle2"/>
    <dgm:cxn modelId="{BFF82353-4125-49B4-B4F9-01C6CBF1C9DD}" type="presOf" srcId="{23432BA1-2BAC-42D1-B058-0B482BC76703}" destId="{D16C5C38-5ABB-4ED8-9543-B1CF75F4251E}" srcOrd="0" destOrd="0" presId="urn:microsoft.com/office/officeart/2005/8/layout/cycle2"/>
    <dgm:cxn modelId="{7812A790-89DC-489B-969C-26C2787834E7}" srcId="{BAF3CE07-AEC2-47C4-BA5D-14DB1FAB3688}" destId="{A1791326-E6AA-4863-A875-DD003BA9901D}" srcOrd="3" destOrd="0" parTransId="{13D6C3B4-5244-4714-868E-5D5B15482AD7}" sibTransId="{0BFDEF36-A52A-4E79-8860-69A66BFEE3EE}"/>
    <dgm:cxn modelId="{86358324-5156-4750-B657-080D8A509B61}" type="presParOf" srcId="{7734FA44-3174-449F-B524-76021C181D08}" destId="{CDDA27F8-7030-441C-B0AB-903EB2027C45}" srcOrd="0" destOrd="0" presId="urn:microsoft.com/office/officeart/2005/8/layout/cycle2"/>
    <dgm:cxn modelId="{7807AFF4-6D94-439F-A29D-014D5248DF88}" type="presParOf" srcId="{7734FA44-3174-449F-B524-76021C181D08}" destId="{3026BD62-C823-4B90-9FDB-85F8D4115029}" srcOrd="1" destOrd="0" presId="urn:microsoft.com/office/officeart/2005/8/layout/cycle2"/>
    <dgm:cxn modelId="{70E0D103-480C-4D28-964A-34B7447E29CE}" type="presParOf" srcId="{3026BD62-C823-4B90-9FDB-85F8D4115029}" destId="{3E085029-F451-4DF4-98DC-E409C9312C92}" srcOrd="0" destOrd="0" presId="urn:microsoft.com/office/officeart/2005/8/layout/cycle2"/>
    <dgm:cxn modelId="{C1D2C3E2-BA11-4390-BD0F-9E379FF794FB}" type="presParOf" srcId="{7734FA44-3174-449F-B524-76021C181D08}" destId="{36671F72-0591-4C91-9972-19B6EA3ED57E}" srcOrd="2" destOrd="0" presId="urn:microsoft.com/office/officeart/2005/8/layout/cycle2"/>
    <dgm:cxn modelId="{F530B21A-26EE-43D4-BE86-ABC10B40B113}" type="presParOf" srcId="{7734FA44-3174-449F-B524-76021C181D08}" destId="{32AE5603-2CC1-47A1-A809-5002C8EB9CBA}" srcOrd="3" destOrd="0" presId="urn:microsoft.com/office/officeart/2005/8/layout/cycle2"/>
    <dgm:cxn modelId="{2600E6A5-4664-4EEC-B927-55EA043A9DD7}" type="presParOf" srcId="{32AE5603-2CC1-47A1-A809-5002C8EB9CBA}" destId="{145D6C9B-7EF6-4421-90E0-009010025205}" srcOrd="0" destOrd="0" presId="urn:microsoft.com/office/officeart/2005/8/layout/cycle2"/>
    <dgm:cxn modelId="{98BEA1F1-B885-42CA-A52E-EACF16C087E3}" type="presParOf" srcId="{7734FA44-3174-449F-B524-76021C181D08}" destId="{D16C5C38-5ABB-4ED8-9543-B1CF75F4251E}" srcOrd="4" destOrd="0" presId="urn:microsoft.com/office/officeart/2005/8/layout/cycle2"/>
    <dgm:cxn modelId="{6FE8F244-604F-4482-BEC2-B8460E62E8A9}" type="presParOf" srcId="{7734FA44-3174-449F-B524-76021C181D08}" destId="{D36919FE-9A2F-45D8-8B7C-EDDB77B4CAB0}" srcOrd="5" destOrd="0" presId="urn:microsoft.com/office/officeart/2005/8/layout/cycle2"/>
    <dgm:cxn modelId="{4C32614A-1C2C-4271-B24F-17584A2E9E1C}" type="presParOf" srcId="{D36919FE-9A2F-45D8-8B7C-EDDB77B4CAB0}" destId="{013C6FD9-646D-492A-9772-C54E286E8B40}" srcOrd="0" destOrd="0" presId="urn:microsoft.com/office/officeart/2005/8/layout/cycle2"/>
    <dgm:cxn modelId="{2436DA8B-485A-4D2B-8C0D-7E57E5967D4D}" type="presParOf" srcId="{7734FA44-3174-449F-B524-76021C181D08}" destId="{3D600C9F-D96F-4366-86C1-5F2F6D810C3B}" srcOrd="6" destOrd="0" presId="urn:microsoft.com/office/officeart/2005/8/layout/cycle2"/>
    <dgm:cxn modelId="{6B4B9709-DBD6-4404-83F7-01942D1F0B02}" type="presParOf" srcId="{7734FA44-3174-449F-B524-76021C181D08}" destId="{EB0CFD24-4085-490D-ADB3-FCAFCD80C9D5}" srcOrd="7" destOrd="0" presId="urn:microsoft.com/office/officeart/2005/8/layout/cycle2"/>
    <dgm:cxn modelId="{CB414E27-FCBF-49F5-8D75-7DFAF1BCBF7D}" type="presParOf" srcId="{EB0CFD24-4085-490D-ADB3-FCAFCD80C9D5}" destId="{115505F0-10CF-43EE-BD2A-D361BB20986B}" srcOrd="0" destOrd="0" presId="urn:microsoft.com/office/officeart/2005/8/layout/cycle2"/>
    <dgm:cxn modelId="{C70CE79F-E72A-4BBB-8208-B217ADC8B4A9}" type="presParOf" srcId="{7734FA44-3174-449F-B524-76021C181D08}" destId="{6B3DD5D1-D489-4FE0-9401-F2CECA5C458F}" srcOrd="8" destOrd="0" presId="urn:microsoft.com/office/officeart/2005/8/layout/cycle2"/>
    <dgm:cxn modelId="{8A85AE61-7E80-4B03-BBE2-8D35136C6D38}" type="presParOf" srcId="{7734FA44-3174-449F-B524-76021C181D08}" destId="{F7F45A95-3755-4556-91DE-283A4587E814}" srcOrd="9" destOrd="0" presId="urn:microsoft.com/office/officeart/2005/8/layout/cycle2"/>
    <dgm:cxn modelId="{0D3C4D2F-6D01-4A84-910D-977DA2B54C7F}" type="presParOf" srcId="{F7F45A95-3755-4556-91DE-283A4587E814}" destId="{DFC1F5C0-20E3-4E4E-97BC-CFEA6533449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6CC6C0-FCE5-4446-AEDF-A1BC2618722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12A6B25-4529-44AA-BB20-4D471ADDAD41}">
      <dgm:prSet phldrT="[Texto]" custT="1"/>
      <dgm:spPr/>
      <dgm:t>
        <a:bodyPr/>
        <a:lstStyle/>
        <a:p>
          <a:r>
            <a:rPr lang="es-ES" sz="1400" dirty="0" smtClean="0">
              <a:latin typeface="Calibri" pitchFamily="34" charset="0"/>
            </a:rPr>
            <a:t>Lanzamiento del AM</a:t>
          </a:r>
          <a:endParaRPr lang="es-MX" sz="1400" dirty="0"/>
        </a:p>
      </dgm:t>
    </dgm:pt>
    <dgm:pt modelId="{3D8E0467-1222-4CE2-BC1E-FECA445EE601}" type="parTrans" cxnId="{0C6C4BC5-C811-4E53-82F1-AF709C052544}">
      <dgm:prSet/>
      <dgm:spPr/>
      <dgm:t>
        <a:bodyPr/>
        <a:lstStyle/>
        <a:p>
          <a:endParaRPr lang="es-MX"/>
        </a:p>
      </dgm:t>
    </dgm:pt>
    <dgm:pt modelId="{A0804378-D59E-45B7-98F9-F1FA81CC9B07}" type="sibTrans" cxnId="{0C6C4BC5-C811-4E53-82F1-AF709C052544}">
      <dgm:prSet/>
      <dgm:spPr/>
      <dgm:t>
        <a:bodyPr/>
        <a:lstStyle/>
        <a:p>
          <a:endParaRPr lang="es-MX"/>
        </a:p>
      </dgm:t>
    </dgm:pt>
    <dgm:pt modelId="{5D860BCC-A50F-4697-B315-4BF150935551}">
      <dgm:prSet custT="1"/>
      <dgm:spPr/>
      <dgm:t>
        <a:bodyPr/>
        <a:lstStyle/>
        <a:p>
          <a:r>
            <a:rPr lang="es-ES" sz="1400" dirty="0" smtClean="0">
              <a:latin typeface="Calibri" pitchFamily="34" charset="0"/>
            </a:rPr>
            <a:t>Elaboración Técnica de AM</a:t>
          </a:r>
        </a:p>
      </dgm:t>
    </dgm:pt>
    <dgm:pt modelId="{2CEE1FFA-4598-4687-B49B-32BC1CFF45C9}" type="parTrans" cxnId="{9AE1D872-886A-4917-BA00-EABE64C724D5}">
      <dgm:prSet/>
      <dgm:spPr/>
      <dgm:t>
        <a:bodyPr/>
        <a:lstStyle/>
        <a:p>
          <a:endParaRPr lang="es-MX"/>
        </a:p>
      </dgm:t>
    </dgm:pt>
    <dgm:pt modelId="{79BC0AAA-497A-4EB1-8515-CE242B48B80C}" type="sibTrans" cxnId="{9AE1D872-886A-4917-BA00-EABE64C724D5}">
      <dgm:prSet/>
      <dgm:spPr/>
      <dgm:t>
        <a:bodyPr/>
        <a:lstStyle/>
        <a:p>
          <a:endParaRPr lang="es-MX"/>
        </a:p>
      </dgm:t>
    </dgm:pt>
    <dgm:pt modelId="{CFACD80F-0735-4CFA-AB32-EC5314C6A311}">
      <dgm:prSet custT="1"/>
      <dgm:spPr/>
      <dgm:t>
        <a:bodyPr/>
        <a:lstStyle/>
        <a:p>
          <a:r>
            <a:rPr lang="es-ES" sz="1400" dirty="0" smtClean="0">
              <a:latin typeface="Calibri" pitchFamily="34" charset="0"/>
            </a:rPr>
            <a:t>Acuerdo interinstitucional</a:t>
          </a:r>
        </a:p>
      </dgm:t>
    </dgm:pt>
    <dgm:pt modelId="{64DD0323-9DFB-4D4B-9D04-ECD2BB268526}" type="parTrans" cxnId="{1255C076-73F5-42FE-B027-2E78043110DD}">
      <dgm:prSet/>
      <dgm:spPr/>
      <dgm:t>
        <a:bodyPr/>
        <a:lstStyle/>
        <a:p>
          <a:endParaRPr lang="es-MX"/>
        </a:p>
      </dgm:t>
    </dgm:pt>
    <dgm:pt modelId="{2F27FDFC-122A-4E3F-BF73-171C7A087747}" type="sibTrans" cxnId="{1255C076-73F5-42FE-B027-2E78043110DD}">
      <dgm:prSet/>
      <dgm:spPr/>
      <dgm:t>
        <a:bodyPr/>
        <a:lstStyle/>
        <a:p>
          <a:endParaRPr lang="es-MX"/>
        </a:p>
      </dgm:t>
    </dgm:pt>
    <dgm:pt modelId="{6F6E9CAA-F06C-4B58-95B0-A777662426F4}">
      <dgm:prSet custT="1"/>
      <dgm:spPr/>
      <dgm:t>
        <a:bodyPr/>
        <a:lstStyle/>
        <a:p>
          <a:r>
            <a:rPr lang="es-ES" sz="1400" dirty="0" smtClean="0">
              <a:latin typeface="Calibri" pitchFamily="34" charset="0"/>
            </a:rPr>
            <a:t>Seguimiento a la implementación</a:t>
          </a:r>
          <a:endParaRPr lang="es-MX" sz="1400" dirty="0"/>
        </a:p>
      </dgm:t>
    </dgm:pt>
    <dgm:pt modelId="{27DA50F1-2B61-4B7D-9D05-642255C38515}" type="parTrans" cxnId="{4F4FCE15-05F4-40B9-BA00-796850F07E01}">
      <dgm:prSet/>
      <dgm:spPr/>
      <dgm:t>
        <a:bodyPr/>
        <a:lstStyle/>
        <a:p>
          <a:endParaRPr lang="es-MX"/>
        </a:p>
      </dgm:t>
    </dgm:pt>
    <dgm:pt modelId="{75FA57C0-3BD9-4B9B-938E-4A1936B1AD8C}" type="sibTrans" cxnId="{4F4FCE15-05F4-40B9-BA00-796850F07E01}">
      <dgm:prSet/>
      <dgm:spPr/>
      <dgm:t>
        <a:bodyPr/>
        <a:lstStyle/>
        <a:p>
          <a:endParaRPr lang="es-MX"/>
        </a:p>
      </dgm:t>
    </dgm:pt>
    <dgm:pt modelId="{E71CDA5E-A911-4E81-9DA6-31066E89D3CA}" type="pres">
      <dgm:prSet presAssocID="{E96CC6C0-FCE5-4446-AEDF-A1BC26187226}" presName="Name0" presStyleCnt="0">
        <dgm:presLayoutVars>
          <dgm:dir/>
          <dgm:animLvl val="lvl"/>
          <dgm:resizeHandles val="exact"/>
        </dgm:presLayoutVars>
      </dgm:prSet>
      <dgm:spPr/>
    </dgm:pt>
    <dgm:pt modelId="{57AD363F-4F0D-4DF0-A696-0B513F56AC51}" type="pres">
      <dgm:prSet presAssocID="{F12A6B25-4529-44AA-BB20-4D471ADDAD41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1EACB77-063F-4F5B-B523-70D4CF3A7B31}" type="pres">
      <dgm:prSet presAssocID="{A0804378-D59E-45B7-98F9-F1FA81CC9B07}" presName="parTxOnlySpace" presStyleCnt="0"/>
      <dgm:spPr/>
    </dgm:pt>
    <dgm:pt modelId="{FAB910C7-E61F-40D8-93EB-CAD1C2E63C41}" type="pres">
      <dgm:prSet presAssocID="{5D860BCC-A50F-4697-B315-4BF150935551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50B1BE4-DA57-4397-B0EC-06409DCB5F96}" type="pres">
      <dgm:prSet presAssocID="{79BC0AAA-497A-4EB1-8515-CE242B48B80C}" presName="parTxOnlySpace" presStyleCnt="0"/>
      <dgm:spPr/>
    </dgm:pt>
    <dgm:pt modelId="{95C0E5E2-63A2-414E-A034-8794E1211516}" type="pres">
      <dgm:prSet presAssocID="{CFACD80F-0735-4CFA-AB32-EC5314C6A311}" presName="parTxOnly" presStyleLbl="node1" presStyleIdx="2" presStyleCnt="4" custScaleX="1198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2592366-BE1B-4C18-84F7-21BE9E2334C1}" type="pres">
      <dgm:prSet presAssocID="{2F27FDFC-122A-4E3F-BF73-171C7A087747}" presName="parTxOnlySpace" presStyleCnt="0"/>
      <dgm:spPr/>
    </dgm:pt>
    <dgm:pt modelId="{79321108-E3EE-41B4-8D7A-16F47B3F3609}" type="pres">
      <dgm:prSet presAssocID="{6F6E9CAA-F06C-4B58-95B0-A777662426F4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BD75E3E-E3CE-4AD3-86CF-10C02C1E3D12}" type="presOf" srcId="{6F6E9CAA-F06C-4B58-95B0-A777662426F4}" destId="{79321108-E3EE-41B4-8D7A-16F47B3F3609}" srcOrd="0" destOrd="0" presId="urn:microsoft.com/office/officeart/2005/8/layout/chevron1"/>
    <dgm:cxn modelId="{06F2440B-7124-46FC-936A-BC56214A3641}" type="presOf" srcId="{5D860BCC-A50F-4697-B315-4BF150935551}" destId="{FAB910C7-E61F-40D8-93EB-CAD1C2E63C41}" srcOrd="0" destOrd="0" presId="urn:microsoft.com/office/officeart/2005/8/layout/chevron1"/>
    <dgm:cxn modelId="{248E58FA-520D-4723-9E7E-6FBD21599D40}" type="presOf" srcId="{CFACD80F-0735-4CFA-AB32-EC5314C6A311}" destId="{95C0E5E2-63A2-414E-A034-8794E1211516}" srcOrd="0" destOrd="0" presId="urn:microsoft.com/office/officeart/2005/8/layout/chevron1"/>
    <dgm:cxn modelId="{2C3E474A-5855-40E8-A924-75BE5063731F}" type="presOf" srcId="{F12A6B25-4529-44AA-BB20-4D471ADDAD41}" destId="{57AD363F-4F0D-4DF0-A696-0B513F56AC51}" srcOrd="0" destOrd="0" presId="urn:microsoft.com/office/officeart/2005/8/layout/chevron1"/>
    <dgm:cxn modelId="{4F4FCE15-05F4-40B9-BA00-796850F07E01}" srcId="{E96CC6C0-FCE5-4446-AEDF-A1BC26187226}" destId="{6F6E9CAA-F06C-4B58-95B0-A777662426F4}" srcOrd="3" destOrd="0" parTransId="{27DA50F1-2B61-4B7D-9D05-642255C38515}" sibTransId="{75FA57C0-3BD9-4B9B-938E-4A1936B1AD8C}"/>
    <dgm:cxn modelId="{1255C076-73F5-42FE-B027-2E78043110DD}" srcId="{E96CC6C0-FCE5-4446-AEDF-A1BC26187226}" destId="{CFACD80F-0735-4CFA-AB32-EC5314C6A311}" srcOrd="2" destOrd="0" parTransId="{64DD0323-9DFB-4D4B-9D04-ECD2BB268526}" sibTransId="{2F27FDFC-122A-4E3F-BF73-171C7A087747}"/>
    <dgm:cxn modelId="{39280C22-4455-47C1-880F-1D6D3EC3FD2F}" type="presOf" srcId="{E96CC6C0-FCE5-4446-AEDF-A1BC26187226}" destId="{E71CDA5E-A911-4E81-9DA6-31066E89D3CA}" srcOrd="0" destOrd="0" presId="urn:microsoft.com/office/officeart/2005/8/layout/chevron1"/>
    <dgm:cxn modelId="{0C6C4BC5-C811-4E53-82F1-AF709C052544}" srcId="{E96CC6C0-FCE5-4446-AEDF-A1BC26187226}" destId="{F12A6B25-4529-44AA-BB20-4D471ADDAD41}" srcOrd="0" destOrd="0" parTransId="{3D8E0467-1222-4CE2-BC1E-FECA445EE601}" sibTransId="{A0804378-D59E-45B7-98F9-F1FA81CC9B07}"/>
    <dgm:cxn modelId="{9AE1D872-886A-4917-BA00-EABE64C724D5}" srcId="{E96CC6C0-FCE5-4446-AEDF-A1BC26187226}" destId="{5D860BCC-A50F-4697-B315-4BF150935551}" srcOrd="1" destOrd="0" parTransId="{2CEE1FFA-4598-4687-B49B-32BC1CFF45C9}" sibTransId="{79BC0AAA-497A-4EB1-8515-CE242B48B80C}"/>
    <dgm:cxn modelId="{2DFF33FC-0C90-48B3-9F09-2E3DDBB96384}" type="presParOf" srcId="{E71CDA5E-A911-4E81-9DA6-31066E89D3CA}" destId="{57AD363F-4F0D-4DF0-A696-0B513F56AC51}" srcOrd="0" destOrd="0" presId="urn:microsoft.com/office/officeart/2005/8/layout/chevron1"/>
    <dgm:cxn modelId="{92C2EDBC-B7A7-47CE-B39F-C0A144B24A6D}" type="presParOf" srcId="{E71CDA5E-A911-4E81-9DA6-31066E89D3CA}" destId="{C1EACB77-063F-4F5B-B523-70D4CF3A7B31}" srcOrd="1" destOrd="0" presId="urn:microsoft.com/office/officeart/2005/8/layout/chevron1"/>
    <dgm:cxn modelId="{77B160C7-4010-44DA-BDC7-ED14E458303F}" type="presParOf" srcId="{E71CDA5E-A911-4E81-9DA6-31066E89D3CA}" destId="{FAB910C7-E61F-40D8-93EB-CAD1C2E63C41}" srcOrd="2" destOrd="0" presId="urn:microsoft.com/office/officeart/2005/8/layout/chevron1"/>
    <dgm:cxn modelId="{97207E3C-3BBB-4583-9019-D8FA95427D88}" type="presParOf" srcId="{E71CDA5E-A911-4E81-9DA6-31066E89D3CA}" destId="{450B1BE4-DA57-4397-B0EC-06409DCB5F96}" srcOrd="3" destOrd="0" presId="urn:microsoft.com/office/officeart/2005/8/layout/chevron1"/>
    <dgm:cxn modelId="{71310762-D8C4-468B-BAD2-FA527DA95433}" type="presParOf" srcId="{E71CDA5E-A911-4E81-9DA6-31066E89D3CA}" destId="{95C0E5E2-63A2-414E-A034-8794E1211516}" srcOrd="4" destOrd="0" presId="urn:microsoft.com/office/officeart/2005/8/layout/chevron1"/>
    <dgm:cxn modelId="{3A40E4C7-8D92-4373-AED7-049E44610789}" type="presParOf" srcId="{E71CDA5E-A911-4E81-9DA6-31066E89D3CA}" destId="{C2592366-BE1B-4C18-84F7-21BE9E2334C1}" srcOrd="5" destOrd="0" presId="urn:microsoft.com/office/officeart/2005/8/layout/chevron1"/>
    <dgm:cxn modelId="{E3B8BF02-6C85-4547-AAD4-E536CC35058B}" type="presParOf" srcId="{E71CDA5E-A911-4E81-9DA6-31066E89D3CA}" destId="{79321108-E3EE-41B4-8D7A-16F47B3F3609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DE438F-F8C4-4569-8258-B5EE62386889}" type="doc">
      <dgm:prSet loTypeId="urn:microsoft.com/office/officeart/2005/8/layout/cycle8" loCatId="cycle" qsTypeId="urn:microsoft.com/office/officeart/2005/8/quickstyle/3d7" qsCatId="3D" csTypeId="urn:microsoft.com/office/officeart/2005/8/colors/accent5_2" csCatId="accent5" phldr="1"/>
      <dgm:spPr/>
    </dgm:pt>
    <dgm:pt modelId="{9A95F168-E41F-475B-9404-AAC4098CFDBF}">
      <dgm:prSet phldrT="[Texto]" custT="1"/>
      <dgm:spPr/>
      <dgm:t>
        <a:bodyPr/>
        <a:lstStyle/>
        <a:p>
          <a:endParaRPr lang="en-US" sz="1000" dirty="0">
            <a:solidFill>
              <a:schemeClr val="bg1"/>
            </a:solidFill>
          </a:endParaRPr>
        </a:p>
      </dgm:t>
    </dgm:pt>
    <dgm:pt modelId="{152FC308-8CA1-445D-9289-3A344AF44731}" type="parTrans" cxnId="{C1B3921A-8F6C-4783-8E8D-6DBF61A5120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2474619-9982-4915-B34D-04376420BF8D}" type="sibTrans" cxnId="{C1B3921A-8F6C-4783-8E8D-6DBF61A5120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0633021-E5F7-4CF8-86E2-3BAAEA11153C}">
      <dgm:prSet phldrT="[Texto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AEEBE42B-1AE9-4E9C-AFB4-9ACD0170A91A}" type="parTrans" cxnId="{9460CF8B-F219-4839-9EEF-ADDB93EF6E5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7AA289D-2CCC-43A0-AD0C-C438F3ECACBA}" type="sibTrans" cxnId="{9460CF8B-F219-4839-9EEF-ADDB93EF6E5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87FFAE9-316F-4A2B-BC55-CC2A8C092EFF}">
      <dgm:prSet phldrT="[Texto]" custT="1"/>
      <dgm:spPr/>
      <dgm:t>
        <a:bodyPr/>
        <a:lstStyle/>
        <a:p>
          <a:r>
            <a:rPr lang="es-UY" sz="1000" dirty="0" smtClean="0"/>
            <a:t>Acuerdo de Mejora</a:t>
          </a:r>
          <a:endParaRPr lang="en-US" sz="1000" dirty="0"/>
        </a:p>
      </dgm:t>
    </dgm:pt>
    <dgm:pt modelId="{28ECCD24-04C1-4135-A7EA-FD5E2CF39732}" type="parTrans" cxnId="{E3345242-AD36-4437-97EF-13FB69059A3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963C85D-BD5C-4293-AB59-F269A4DDD122}" type="sibTrans" cxnId="{E3345242-AD36-4437-97EF-13FB69059A3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D31FAB0-3F4F-424E-852E-8D213087A69F}">
      <dgm:prSet phldrT="[Texto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0F4C425E-7E2D-41DE-91F0-C0F2419C48FC}" type="parTrans" cxnId="{586B9CEF-B355-425D-A223-1B5DDF99587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AF7E6A0-02D4-47EF-8848-2FDCD71A2A45}" type="sibTrans" cxnId="{586B9CEF-B355-425D-A223-1B5DDF99587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601125E-AC45-4AD5-96B1-1810737C71F1}">
      <dgm:prSet phldrT="[Texto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F8E5FBA2-6C9F-44E8-B7A7-35E2BAD3E8A1}" type="sibTrans" cxnId="{A8381A5F-074F-48BC-8FEA-5BFD96FB9BB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D793D75-A8DB-4D35-A969-2EFA0E7CAEC2}" type="parTrans" cxnId="{A8381A5F-074F-48BC-8FEA-5BFD96FB9BB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73DEDB9-B9AC-4B86-8EF0-8CE734AE7BCD}" type="pres">
      <dgm:prSet presAssocID="{1ADE438F-F8C4-4569-8258-B5EE62386889}" presName="compositeShape" presStyleCnt="0">
        <dgm:presLayoutVars>
          <dgm:chMax val="7"/>
          <dgm:dir/>
          <dgm:resizeHandles val="exact"/>
        </dgm:presLayoutVars>
      </dgm:prSet>
      <dgm:spPr/>
    </dgm:pt>
    <dgm:pt modelId="{8FE35E83-B2DF-46F1-A0AA-DB409CEA47DE}" type="pres">
      <dgm:prSet presAssocID="{1ADE438F-F8C4-4569-8258-B5EE62386889}" presName="wedge1" presStyleLbl="node1" presStyleIdx="0" presStyleCnt="5" custLinFactNeighborX="397" custLinFactNeighborY="340"/>
      <dgm:spPr/>
      <dgm:t>
        <a:bodyPr/>
        <a:lstStyle/>
        <a:p>
          <a:endParaRPr lang="en-US"/>
        </a:p>
      </dgm:t>
    </dgm:pt>
    <dgm:pt modelId="{E0866616-A6E6-43C4-995A-A168232F8DC1}" type="pres">
      <dgm:prSet presAssocID="{1ADE438F-F8C4-4569-8258-B5EE62386889}" presName="dummy1a" presStyleCnt="0"/>
      <dgm:spPr/>
    </dgm:pt>
    <dgm:pt modelId="{D5E3C194-295F-4EF9-998D-68E6AB6C60C9}" type="pres">
      <dgm:prSet presAssocID="{1ADE438F-F8C4-4569-8258-B5EE62386889}" presName="dummy1b" presStyleCnt="0"/>
      <dgm:spPr/>
    </dgm:pt>
    <dgm:pt modelId="{8891A0D2-3137-4F99-911F-FEF7DE4BCE02}" type="pres">
      <dgm:prSet presAssocID="{1ADE438F-F8C4-4569-8258-B5EE62386889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8436FF-ECCA-46B0-AA72-A35E26AAAC1D}" type="pres">
      <dgm:prSet presAssocID="{1ADE438F-F8C4-4569-8258-B5EE62386889}" presName="wedge2" presStyleLbl="node1" presStyleIdx="1" presStyleCnt="5"/>
      <dgm:spPr/>
      <dgm:t>
        <a:bodyPr/>
        <a:lstStyle/>
        <a:p>
          <a:endParaRPr lang="en-US"/>
        </a:p>
      </dgm:t>
    </dgm:pt>
    <dgm:pt modelId="{F6720D22-F05F-45D9-A92A-7583FADB61E8}" type="pres">
      <dgm:prSet presAssocID="{1ADE438F-F8C4-4569-8258-B5EE62386889}" presName="dummy2a" presStyleCnt="0"/>
      <dgm:spPr/>
    </dgm:pt>
    <dgm:pt modelId="{72E7CE14-5E83-4BBF-81D6-E9D7C52451B3}" type="pres">
      <dgm:prSet presAssocID="{1ADE438F-F8C4-4569-8258-B5EE62386889}" presName="dummy2b" presStyleCnt="0"/>
      <dgm:spPr/>
    </dgm:pt>
    <dgm:pt modelId="{A6AD2F9B-2936-42BE-A862-A1F783CBCF9D}" type="pres">
      <dgm:prSet presAssocID="{1ADE438F-F8C4-4569-8258-B5EE62386889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4125F4-5C9A-49D3-A334-549423593ABE}" type="pres">
      <dgm:prSet presAssocID="{1ADE438F-F8C4-4569-8258-B5EE62386889}" presName="wedge3" presStyleLbl="node1" presStyleIdx="2" presStyleCnt="5"/>
      <dgm:spPr/>
      <dgm:t>
        <a:bodyPr/>
        <a:lstStyle/>
        <a:p>
          <a:endParaRPr lang="en-US"/>
        </a:p>
      </dgm:t>
    </dgm:pt>
    <dgm:pt modelId="{69580EA5-901F-4AC5-8D75-58010D371908}" type="pres">
      <dgm:prSet presAssocID="{1ADE438F-F8C4-4569-8258-B5EE62386889}" presName="dummy3a" presStyleCnt="0"/>
      <dgm:spPr/>
    </dgm:pt>
    <dgm:pt modelId="{88EFC820-E594-4F24-B7B2-8F094EB5A19B}" type="pres">
      <dgm:prSet presAssocID="{1ADE438F-F8C4-4569-8258-B5EE62386889}" presName="dummy3b" presStyleCnt="0"/>
      <dgm:spPr/>
    </dgm:pt>
    <dgm:pt modelId="{DC0EAB95-7E9F-4DEE-9823-C9F6387C12BA}" type="pres">
      <dgm:prSet presAssocID="{1ADE438F-F8C4-4569-8258-B5EE62386889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63DEEA-D0AA-4B72-8002-B11E18C0190A}" type="pres">
      <dgm:prSet presAssocID="{1ADE438F-F8C4-4569-8258-B5EE62386889}" presName="wedge4" presStyleLbl="node1" presStyleIdx="3" presStyleCnt="5"/>
      <dgm:spPr/>
      <dgm:t>
        <a:bodyPr/>
        <a:lstStyle/>
        <a:p>
          <a:endParaRPr lang="en-US"/>
        </a:p>
      </dgm:t>
    </dgm:pt>
    <dgm:pt modelId="{7BE4CCD1-59DB-40A0-99CC-389EB91FBF64}" type="pres">
      <dgm:prSet presAssocID="{1ADE438F-F8C4-4569-8258-B5EE62386889}" presName="dummy4a" presStyleCnt="0"/>
      <dgm:spPr/>
    </dgm:pt>
    <dgm:pt modelId="{950943DF-07F8-4C4D-B727-EDF7F2A6F2DB}" type="pres">
      <dgm:prSet presAssocID="{1ADE438F-F8C4-4569-8258-B5EE62386889}" presName="dummy4b" presStyleCnt="0"/>
      <dgm:spPr/>
    </dgm:pt>
    <dgm:pt modelId="{9E8BFF0C-6B76-43BF-96BD-80DCA2344EDA}" type="pres">
      <dgm:prSet presAssocID="{1ADE438F-F8C4-4569-8258-B5EE62386889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025C0E-5489-42C9-8B04-C9E73F14CF3B}" type="pres">
      <dgm:prSet presAssocID="{1ADE438F-F8C4-4569-8258-B5EE62386889}" presName="wedge5" presStyleLbl="node1" presStyleIdx="4" presStyleCnt="5" custLinFactNeighborX="-4944" custLinFactNeighborY="-10808"/>
      <dgm:spPr/>
      <dgm:t>
        <a:bodyPr/>
        <a:lstStyle/>
        <a:p>
          <a:endParaRPr lang="en-US"/>
        </a:p>
      </dgm:t>
    </dgm:pt>
    <dgm:pt modelId="{625BF89B-8D33-427B-B8DD-CC2BF4869BDD}" type="pres">
      <dgm:prSet presAssocID="{1ADE438F-F8C4-4569-8258-B5EE62386889}" presName="dummy5a" presStyleCnt="0"/>
      <dgm:spPr/>
    </dgm:pt>
    <dgm:pt modelId="{A88F8157-36B1-4566-99B2-6D46EFF741F0}" type="pres">
      <dgm:prSet presAssocID="{1ADE438F-F8C4-4569-8258-B5EE62386889}" presName="dummy5b" presStyleCnt="0"/>
      <dgm:spPr/>
    </dgm:pt>
    <dgm:pt modelId="{590E08A6-E800-457A-BB18-AAFEB7D27F4E}" type="pres">
      <dgm:prSet presAssocID="{1ADE438F-F8C4-4569-8258-B5EE62386889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E27C06-4AC7-42C7-9E4B-F9C6F232E8B1}" type="pres">
      <dgm:prSet presAssocID="{E2474619-9982-4915-B34D-04376420BF8D}" presName="arrowWedge1" presStyleLbl="fgSibTrans2D1" presStyleIdx="0" presStyleCnt="5"/>
      <dgm:spPr/>
    </dgm:pt>
    <dgm:pt modelId="{2CB6F827-34E0-43E2-B24F-8C7474F63F28}" type="pres">
      <dgm:prSet presAssocID="{F8E5FBA2-6C9F-44E8-B7A7-35E2BAD3E8A1}" presName="arrowWedge2" presStyleLbl="fgSibTrans2D1" presStyleIdx="1" presStyleCnt="5"/>
      <dgm:spPr/>
    </dgm:pt>
    <dgm:pt modelId="{0A26B755-7304-4B98-BF07-E2977A1B8460}" type="pres">
      <dgm:prSet presAssocID="{97AA289D-2CCC-43A0-AD0C-C438F3ECACBA}" presName="arrowWedge3" presStyleLbl="fgSibTrans2D1" presStyleIdx="2" presStyleCnt="5"/>
      <dgm:spPr/>
    </dgm:pt>
    <dgm:pt modelId="{354C8990-ED6C-49BA-ADB3-11F00EE1211D}" type="pres">
      <dgm:prSet presAssocID="{1AF7E6A0-02D4-47EF-8848-2FDCD71A2A45}" presName="arrowWedge4" presStyleLbl="fgSibTrans2D1" presStyleIdx="3" presStyleCnt="5"/>
      <dgm:spPr/>
    </dgm:pt>
    <dgm:pt modelId="{EB4085F6-624F-4C9E-9C5B-66D2051AEF73}" type="pres">
      <dgm:prSet presAssocID="{9963C85D-BD5C-4293-AB59-F269A4DDD122}" presName="arrowWedge5" presStyleLbl="fgSibTrans2D1" presStyleIdx="4" presStyleCnt="5"/>
      <dgm:spPr/>
    </dgm:pt>
  </dgm:ptLst>
  <dgm:cxnLst>
    <dgm:cxn modelId="{97ED79B9-05AC-453C-AA5D-A409169DF487}" type="presOf" srcId="{5D31FAB0-3F4F-424E-852E-8D213087A69F}" destId="{E063DEEA-D0AA-4B72-8002-B11E18C0190A}" srcOrd="0" destOrd="0" presId="urn:microsoft.com/office/officeart/2005/8/layout/cycle8"/>
    <dgm:cxn modelId="{E3345242-AD36-4437-97EF-13FB69059A36}" srcId="{1ADE438F-F8C4-4569-8258-B5EE62386889}" destId="{887FFAE9-316F-4A2B-BC55-CC2A8C092EFF}" srcOrd="4" destOrd="0" parTransId="{28ECCD24-04C1-4135-A7EA-FD5E2CF39732}" sibTransId="{9963C85D-BD5C-4293-AB59-F269A4DDD122}"/>
    <dgm:cxn modelId="{888A360B-2077-456A-BAA8-C22B7DBDE311}" type="presOf" srcId="{9A95F168-E41F-475B-9404-AAC4098CFDBF}" destId="{8891A0D2-3137-4F99-911F-FEF7DE4BCE02}" srcOrd="1" destOrd="0" presId="urn:microsoft.com/office/officeart/2005/8/layout/cycle8"/>
    <dgm:cxn modelId="{C1B3921A-8F6C-4783-8E8D-6DBF61A51205}" srcId="{1ADE438F-F8C4-4569-8258-B5EE62386889}" destId="{9A95F168-E41F-475B-9404-AAC4098CFDBF}" srcOrd="0" destOrd="0" parTransId="{152FC308-8CA1-445D-9289-3A344AF44731}" sibTransId="{E2474619-9982-4915-B34D-04376420BF8D}"/>
    <dgm:cxn modelId="{8F6A8845-3AB6-4F9B-83ED-3D363A27F5FF}" type="presOf" srcId="{887FFAE9-316F-4A2B-BC55-CC2A8C092EFF}" destId="{590E08A6-E800-457A-BB18-AAFEB7D27F4E}" srcOrd="1" destOrd="0" presId="urn:microsoft.com/office/officeart/2005/8/layout/cycle8"/>
    <dgm:cxn modelId="{586B9CEF-B355-425D-A223-1B5DDF995870}" srcId="{1ADE438F-F8C4-4569-8258-B5EE62386889}" destId="{5D31FAB0-3F4F-424E-852E-8D213087A69F}" srcOrd="3" destOrd="0" parTransId="{0F4C425E-7E2D-41DE-91F0-C0F2419C48FC}" sibTransId="{1AF7E6A0-02D4-47EF-8848-2FDCD71A2A45}"/>
    <dgm:cxn modelId="{71CF318B-DEF0-4967-BF4B-C7082552D3FF}" type="presOf" srcId="{9A95F168-E41F-475B-9404-AAC4098CFDBF}" destId="{8FE35E83-B2DF-46F1-A0AA-DB409CEA47DE}" srcOrd="0" destOrd="0" presId="urn:microsoft.com/office/officeart/2005/8/layout/cycle8"/>
    <dgm:cxn modelId="{5F9052D1-8335-4B20-8CDF-1E361C2D20FB}" type="presOf" srcId="{90633021-E5F7-4CF8-86E2-3BAAEA11153C}" destId="{DC0EAB95-7E9F-4DEE-9823-C9F6387C12BA}" srcOrd="1" destOrd="0" presId="urn:microsoft.com/office/officeart/2005/8/layout/cycle8"/>
    <dgm:cxn modelId="{C80DBD69-478C-4468-939F-E52B14F53585}" type="presOf" srcId="{5D31FAB0-3F4F-424E-852E-8D213087A69F}" destId="{9E8BFF0C-6B76-43BF-96BD-80DCA2344EDA}" srcOrd="1" destOrd="0" presId="urn:microsoft.com/office/officeart/2005/8/layout/cycle8"/>
    <dgm:cxn modelId="{9287C1D3-598D-482D-B3CB-FC32E7B7439A}" type="presOf" srcId="{E601125E-AC45-4AD5-96B1-1810737C71F1}" destId="{A6AD2F9B-2936-42BE-A862-A1F783CBCF9D}" srcOrd="1" destOrd="0" presId="urn:microsoft.com/office/officeart/2005/8/layout/cycle8"/>
    <dgm:cxn modelId="{EB8C8D2D-7419-461C-9EA7-8219EFB4AB05}" type="presOf" srcId="{1ADE438F-F8C4-4569-8258-B5EE62386889}" destId="{573DEDB9-B9AC-4B86-8EF0-8CE734AE7BCD}" srcOrd="0" destOrd="0" presId="urn:microsoft.com/office/officeart/2005/8/layout/cycle8"/>
    <dgm:cxn modelId="{11ED03B0-D3FB-4B6A-A765-AA2BC5767CD8}" type="presOf" srcId="{E601125E-AC45-4AD5-96B1-1810737C71F1}" destId="{868436FF-ECCA-46B0-AA72-A35E26AAAC1D}" srcOrd="0" destOrd="0" presId="urn:microsoft.com/office/officeart/2005/8/layout/cycle8"/>
    <dgm:cxn modelId="{9460CF8B-F219-4839-9EEF-ADDB93EF6E59}" srcId="{1ADE438F-F8C4-4569-8258-B5EE62386889}" destId="{90633021-E5F7-4CF8-86E2-3BAAEA11153C}" srcOrd="2" destOrd="0" parTransId="{AEEBE42B-1AE9-4E9C-AFB4-9ACD0170A91A}" sibTransId="{97AA289D-2CCC-43A0-AD0C-C438F3ECACBA}"/>
    <dgm:cxn modelId="{A8381A5F-074F-48BC-8FEA-5BFD96FB9BB6}" srcId="{1ADE438F-F8C4-4569-8258-B5EE62386889}" destId="{E601125E-AC45-4AD5-96B1-1810737C71F1}" srcOrd="1" destOrd="0" parTransId="{CD793D75-A8DB-4D35-A969-2EFA0E7CAEC2}" sibTransId="{F8E5FBA2-6C9F-44E8-B7A7-35E2BAD3E8A1}"/>
    <dgm:cxn modelId="{F9552603-DCC9-42C4-A388-F3155DA661B4}" type="presOf" srcId="{90633021-E5F7-4CF8-86E2-3BAAEA11153C}" destId="{F04125F4-5C9A-49D3-A334-549423593ABE}" srcOrd="0" destOrd="0" presId="urn:microsoft.com/office/officeart/2005/8/layout/cycle8"/>
    <dgm:cxn modelId="{A10E7EAB-0C2C-482D-B0C4-6DE985F788A0}" type="presOf" srcId="{887FFAE9-316F-4A2B-BC55-CC2A8C092EFF}" destId="{B3025C0E-5489-42C9-8B04-C9E73F14CF3B}" srcOrd="0" destOrd="0" presId="urn:microsoft.com/office/officeart/2005/8/layout/cycle8"/>
    <dgm:cxn modelId="{3221CC29-5D0D-4626-BAFE-8D23AD596897}" type="presParOf" srcId="{573DEDB9-B9AC-4B86-8EF0-8CE734AE7BCD}" destId="{8FE35E83-B2DF-46F1-A0AA-DB409CEA47DE}" srcOrd="0" destOrd="0" presId="urn:microsoft.com/office/officeart/2005/8/layout/cycle8"/>
    <dgm:cxn modelId="{A7BAD3B9-403C-49E4-9EB6-CFE6BD0D801D}" type="presParOf" srcId="{573DEDB9-B9AC-4B86-8EF0-8CE734AE7BCD}" destId="{E0866616-A6E6-43C4-995A-A168232F8DC1}" srcOrd="1" destOrd="0" presId="urn:microsoft.com/office/officeart/2005/8/layout/cycle8"/>
    <dgm:cxn modelId="{AC896F96-8F34-41A8-87EA-60442C1DE81E}" type="presParOf" srcId="{573DEDB9-B9AC-4B86-8EF0-8CE734AE7BCD}" destId="{D5E3C194-295F-4EF9-998D-68E6AB6C60C9}" srcOrd="2" destOrd="0" presId="urn:microsoft.com/office/officeart/2005/8/layout/cycle8"/>
    <dgm:cxn modelId="{2EB93263-B25C-40E9-9739-5550AC6E91F5}" type="presParOf" srcId="{573DEDB9-B9AC-4B86-8EF0-8CE734AE7BCD}" destId="{8891A0D2-3137-4F99-911F-FEF7DE4BCE02}" srcOrd="3" destOrd="0" presId="urn:microsoft.com/office/officeart/2005/8/layout/cycle8"/>
    <dgm:cxn modelId="{13EDBC05-3213-45CA-BBB2-49E1B86C7738}" type="presParOf" srcId="{573DEDB9-B9AC-4B86-8EF0-8CE734AE7BCD}" destId="{868436FF-ECCA-46B0-AA72-A35E26AAAC1D}" srcOrd="4" destOrd="0" presId="urn:microsoft.com/office/officeart/2005/8/layout/cycle8"/>
    <dgm:cxn modelId="{5E15A906-4EE5-4345-98D5-81B830DBFB73}" type="presParOf" srcId="{573DEDB9-B9AC-4B86-8EF0-8CE734AE7BCD}" destId="{F6720D22-F05F-45D9-A92A-7583FADB61E8}" srcOrd="5" destOrd="0" presId="urn:microsoft.com/office/officeart/2005/8/layout/cycle8"/>
    <dgm:cxn modelId="{AD8CE8F3-9552-4AB5-94EC-49277C5C5523}" type="presParOf" srcId="{573DEDB9-B9AC-4B86-8EF0-8CE734AE7BCD}" destId="{72E7CE14-5E83-4BBF-81D6-E9D7C52451B3}" srcOrd="6" destOrd="0" presId="urn:microsoft.com/office/officeart/2005/8/layout/cycle8"/>
    <dgm:cxn modelId="{9796354C-89D2-4CA2-A1E7-DFC76C6E58C8}" type="presParOf" srcId="{573DEDB9-B9AC-4B86-8EF0-8CE734AE7BCD}" destId="{A6AD2F9B-2936-42BE-A862-A1F783CBCF9D}" srcOrd="7" destOrd="0" presId="urn:microsoft.com/office/officeart/2005/8/layout/cycle8"/>
    <dgm:cxn modelId="{C08FCD24-55D6-422A-B7C8-69690FAE7F7A}" type="presParOf" srcId="{573DEDB9-B9AC-4B86-8EF0-8CE734AE7BCD}" destId="{F04125F4-5C9A-49D3-A334-549423593ABE}" srcOrd="8" destOrd="0" presId="urn:microsoft.com/office/officeart/2005/8/layout/cycle8"/>
    <dgm:cxn modelId="{D14B6DB8-3E6A-4CC2-B552-CFAD87A28C93}" type="presParOf" srcId="{573DEDB9-B9AC-4B86-8EF0-8CE734AE7BCD}" destId="{69580EA5-901F-4AC5-8D75-58010D371908}" srcOrd="9" destOrd="0" presId="urn:microsoft.com/office/officeart/2005/8/layout/cycle8"/>
    <dgm:cxn modelId="{84B00DAF-E260-4EEB-9FDA-C0999BEDF8CB}" type="presParOf" srcId="{573DEDB9-B9AC-4B86-8EF0-8CE734AE7BCD}" destId="{88EFC820-E594-4F24-B7B2-8F094EB5A19B}" srcOrd="10" destOrd="0" presId="urn:microsoft.com/office/officeart/2005/8/layout/cycle8"/>
    <dgm:cxn modelId="{E46DF4B9-C28D-4AD0-B0AB-3B5F1C144432}" type="presParOf" srcId="{573DEDB9-B9AC-4B86-8EF0-8CE734AE7BCD}" destId="{DC0EAB95-7E9F-4DEE-9823-C9F6387C12BA}" srcOrd="11" destOrd="0" presId="urn:microsoft.com/office/officeart/2005/8/layout/cycle8"/>
    <dgm:cxn modelId="{6224D44E-08C7-4317-BAE4-C23A91F8E44D}" type="presParOf" srcId="{573DEDB9-B9AC-4B86-8EF0-8CE734AE7BCD}" destId="{E063DEEA-D0AA-4B72-8002-B11E18C0190A}" srcOrd="12" destOrd="0" presId="urn:microsoft.com/office/officeart/2005/8/layout/cycle8"/>
    <dgm:cxn modelId="{989D3BF1-F4BE-4F85-9672-8E2CBBEC0C0D}" type="presParOf" srcId="{573DEDB9-B9AC-4B86-8EF0-8CE734AE7BCD}" destId="{7BE4CCD1-59DB-40A0-99CC-389EB91FBF64}" srcOrd="13" destOrd="0" presId="urn:microsoft.com/office/officeart/2005/8/layout/cycle8"/>
    <dgm:cxn modelId="{0BC25982-2160-468B-AB6E-856C76DE201E}" type="presParOf" srcId="{573DEDB9-B9AC-4B86-8EF0-8CE734AE7BCD}" destId="{950943DF-07F8-4C4D-B727-EDF7F2A6F2DB}" srcOrd="14" destOrd="0" presId="urn:microsoft.com/office/officeart/2005/8/layout/cycle8"/>
    <dgm:cxn modelId="{A61A3867-5195-43C7-9DEE-2D2CB50A82EE}" type="presParOf" srcId="{573DEDB9-B9AC-4B86-8EF0-8CE734AE7BCD}" destId="{9E8BFF0C-6B76-43BF-96BD-80DCA2344EDA}" srcOrd="15" destOrd="0" presId="urn:microsoft.com/office/officeart/2005/8/layout/cycle8"/>
    <dgm:cxn modelId="{A0CC50C1-9B26-4C99-9589-1B49B97D11CD}" type="presParOf" srcId="{573DEDB9-B9AC-4B86-8EF0-8CE734AE7BCD}" destId="{B3025C0E-5489-42C9-8B04-C9E73F14CF3B}" srcOrd="16" destOrd="0" presId="urn:microsoft.com/office/officeart/2005/8/layout/cycle8"/>
    <dgm:cxn modelId="{9E6CF7DE-37F6-4962-B7C4-682E3202E50E}" type="presParOf" srcId="{573DEDB9-B9AC-4B86-8EF0-8CE734AE7BCD}" destId="{625BF89B-8D33-427B-B8DD-CC2BF4869BDD}" srcOrd="17" destOrd="0" presId="urn:microsoft.com/office/officeart/2005/8/layout/cycle8"/>
    <dgm:cxn modelId="{01239657-35BF-4324-87C6-0615C124937C}" type="presParOf" srcId="{573DEDB9-B9AC-4B86-8EF0-8CE734AE7BCD}" destId="{A88F8157-36B1-4566-99B2-6D46EFF741F0}" srcOrd="18" destOrd="0" presId="urn:microsoft.com/office/officeart/2005/8/layout/cycle8"/>
    <dgm:cxn modelId="{25794731-C453-46D2-8218-EB424B3AE772}" type="presParOf" srcId="{573DEDB9-B9AC-4B86-8EF0-8CE734AE7BCD}" destId="{590E08A6-E800-457A-BB18-AAFEB7D27F4E}" srcOrd="19" destOrd="0" presId="urn:microsoft.com/office/officeart/2005/8/layout/cycle8"/>
    <dgm:cxn modelId="{7D42898E-CB7B-465E-87F2-91F5D85CA972}" type="presParOf" srcId="{573DEDB9-B9AC-4B86-8EF0-8CE734AE7BCD}" destId="{A1E27C06-4AC7-42C7-9E4B-F9C6F232E8B1}" srcOrd="20" destOrd="0" presId="urn:microsoft.com/office/officeart/2005/8/layout/cycle8"/>
    <dgm:cxn modelId="{C6CBB731-BFFC-4339-9A31-C620E7A1EC2C}" type="presParOf" srcId="{573DEDB9-B9AC-4B86-8EF0-8CE734AE7BCD}" destId="{2CB6F827-34E0-43E2-B24F-8C7474F63F28}" srcOrd="21" destOrd="0" presId="urn:microsoft.com/office/officeart/2005/8/layout/cycle8"/>
    <dgm:cxn modelId="{AC42C5A3-24F9-4F5E-B2DA-85F0FF60B6CA}" type="presParOf" srcId="{573DEDB9-B9AC-4B86-8EF0-8CE734AE7BCD}" destId="{0A26B755-7304-4B98-BF07-E2977A1B8460}" srcOrd="22" destOrd="0" presId="urn:microsoft.com/office/officeart/2005/8/layout/cycle8"/>
    <dgm:cxn modelId="{61D85F26-5D8A-4676-B356-089C2319C306}" type="presParOf" srcId="{573DEDB9-B9AC-4B86-8EF0-8CE734AE7BCD}" destId="{354C8990-ED6C-49BA-ADB3-11F00EE1211D}" srcOrd="23" destOrd="0" presId="urn:microsoft.com/office/officeart/2005/8/layout/cycle8"/>
    <dgm:cxn modelId="{78D31926-B389-481E-B95C-269B0894AAED}" type="presParOf" srcId="{573DEDB9-B9AC-4B86-8EF0-8CE734AE7BCD}" destId="{EB4085F6-624F-4C9E-9C5B-66D2051AEF73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B93151-0664-414F-82DA-4ADC4626BEC4}" type="doc">
      <dgm:prSet loTypeId="urn:microsoft.com/office/officeart/2005/8/layout/vList5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5D0B6C20-2086-4440-A513-9C784EFAE100}">
      <dgm:prSet phldrT="[Texto]" custT="1"/>
      <dgm:spPr/>
      <dgm:t>
        <a:bodyPr/>
        <a:lstStyle/>
        <a:p>
          <a:r>
            <a:rPr lang="es-UY" sz="1800" b="1" u="sng" noProof="0" dirty="0" smtClean="0"/>
            <a:t>Lanzamiento de acuerdo de mejora</a:t>
          </a:r>
        </a:p>
      </dgm:t>
    </dgm:pt>
    <dgm:pt modelId="{E8EE66B6-ECBA-4275-86B0-40699637ED92}" type="parTrans" cxnId="{974FAF0B-C40E-45FF-B073-DD4BEBAEA797}">
      <dgm:prSet/>
      <dgm:spPr/>
      <dgm:t>
        <a:bodyPr/>
        <a:lstStyle/>
        <a:p>
          <a:endParaRPr lang="es-UY" sz="2000" noProof="0"/>
        </a:p>
      </dgm:t>
    </dgm:pt>
    <dgm:pt modelId="{F610AE28-AFB7-409C-BC73-DAD6AA59A354}" type="sibTrans" cxnId="{974FAF0B-C40E-45FF-B073-DD4BEBAEA797}">
      <dgm:prSet/>
      <dgm:spPr/>
      <dgm:t>
        <a:bodyPr/>
        <a:lstStyle/>
        <a:p>
          <a:endParaRPr lang="es-UY" sz="2000" noProof="0"/>
        </a:p>
      </dgm:t>
    </dgm:pt>
    <dgm:pt modelId="{BB5ED7B3-FCA2-4217-B4D0-2DB1C3E0ED41}">
      <dgm:prSet phldrT="[Texto]" custT="1"/>
      <dgm:spPr/>
      <dgm:t>
        <a:bodyPr/>
        <a:lstStyle/>
        <a:p>
          <a:r>
            <a:rPr lang="es-ES" sz="1600" dirty="0" smtClean="0">
              <a:solidFill>
                <a:schemeClr val="tx1"/>
              </a:solidFill>
            </a:rPr>
            <a:t>Realizar lanzamiento de AM inmediatamente finalizada la Evaluación </a:t>
          </a:r>
          <a:endParaRPr lang="es-UY" sz="1600" noProof="0" dirty="0"/>
        </a:p>
      </dgm:t>
    </dgm:pt>
    <dgm:pt modelId="{36DFD7CA-F902-4611-B6E1-4E2F6ACFC7E6}" type="parTrans" cxnId="{261069B1-E0EC-45A8-9D91-1D3B63E44D06}">
      <dgm:prSet/>
      <dgm:spPr/>
      <dgm:t>
        <a:bodyPr/>
        <a:lstStyle/>
        <a:p>
          <a:endParaRPr lang="es-UY" sz="2000" noProof="0"/>
        </a:p>
      </dgm:t>
    </dgm:pt>
    <dgm:pt modelId="{F92C6CDF-1290-4C32-B427-FECA4BACB9EA}" type="sibTrans" cxnId="{261069B1-E0EC-45A8-9D91-1D3B63E44D06}">
      <dgm:prSet/>
      <dgm:spPr/>
      <dgm:t>
        <a:bodyPr/>
        <a:lstStyle/>
        <a:p>
          <a:endParaRPr lang="es-UY" sz="2000" noProof="0"/>
        </a:p>
      </dgm:t>
    </dgm:pt>
    <dgm:pt modelId="{3419DCAF-A092-4766-A56C-C0EFA1259601}">
      <dgm:prSet phldrT="[Texto]" custT="1"/>
      <dgm:spPr/>
      <dgm:t>
        <a:bodyPr/>
        <a:lstStyle/>
        <a:p>
          <a:r>
            <a:rPr lang="es-UY" sz="2000" b="1" u="sng" noProof="0" dirty="0" smtClean="0"/>
            <a:t>Elaboración de acuerdos de mejora </a:t>
          </a:r>
        </a:p>
      </dgm:t>
    </dgm:pt>
    <dgm:pt modelId="{5AE676EC-2766-46F0-BEB2-64D4408D46A3}" type="parTrans" cxnId="{91643803-A13B-4826-B4AA-69DFF7FAF668}">
      <dgm:prSet/>
      <dgm:spPr/>
      <dgm:t>
        <a:bodyPr/>
        <a:lstStyle/>
        <a:p>
          <a:endParaRPr lang="es-UY" sz="2000" noProof="0"/>
        </a:p>
      </dgm:t>
    </dgm:pt>
    <dgm:pt modelId="{4A9A6CC2-074A-4AC8-954C-FE04637BD9DC}" type="sibTrans" cxnId="{91643803-A13B-4826-B4AA-69DFF7FAF668}">
      <dgm:prSet/>
      <dgm:spPr/>
      <dgm:t>
        <a:bodyPr/>
        <a:lstStyle/>
        <a:p>
          <a:endParaRPr lang="es-UY" sz="2000" noProof="0"/>
        </a:p>
      </dgm:t>
    </dgm:pt>
    <dgm:pt modelId="{BBAD620A-A64A-4956-9206-4A2717737D72}">
      <dgm:prSet phldrT="[Texto]" custT="1"/>
      <dgm:spPr/>
      <dgm:t>
        <a:bodyPr lIns="36000" tIns="0" rIns="36000" bIns="324000"/>
        <a:lstStyle/>
        <a:p>
          <a:pPr algn="ctr"/>
          <a:endParaRPr lang="es-UY" sz="1600" noProof="0" dirty="0"/>
        </a:p>
      </dgm:t>
    </dgm:pt>
    <dgm:pt modelId="{F6982C1F-19F8-4A97-A2B8-78DA5753736A}" type="parTrans" cxnId="{FCCF23E5-B566-45D1-9EB4-E37555092F3E}">
      <dgm:prSet/>
      <dgm:spPr/>
      <dgm:t>
        <a:bodyPr/>
        <a:lstStyle/>
        <a:p>
          <a:endParaRPr lang="es-UY" sz="2000" noProof="0"/>
        </a:p>
      </dgm:t>
    </dgm:pt>
    <dgm:pt modelId="{4921F3E9-9AD6-42E4-9731-173A0FD25BB5}" type="sibTrans" cxnId="{FCCF23E5-B566-45D1-9EB4-E37555092F3E}">
      <dgm:prSet/>
      <dgm:spPr/>
      <dgm:t>
        <a:bodyPr/>
        <a:lstStyle/>
        <a:p>
          <a:endParaRPr lang="es-UY" sz="2000" noProof="0"/>
        </a:p>
      </dgm:t>
    </dgm:pt>
    <dgm:pt modelId="{9023CA8D-8C80-45E1-9A8E-D6E12DDA2BAB}">
      <dgm:prSet phldrT="[Texto]" custT="1"/>
      <dgm:spPr/>
      <dgm:t>
        <a:bodyPr/>
        <a:lstStyle/>
        <a:p>
          <a:pPr algn="l"/>
          <a:r>
            <a:rPr lang="es-ES" sz="1600" dirty="0" smtClean="0">
              <a:solidFill>
                <a:schemeClr val="tx1"/>
              </a:solidFill>
            </a:rPr>
            <a:t>Apropiación de AM por parte del equipo técnico de la intervención</a:t>
          </a:r>
          <a:endParaRPr lang="es-UY" sz="1600" noProof="0" dirty="0"/>
        </a:p>
      </dgm:t>
    </dgm:pt>
    <dgm:pt modelId="{6BC3D463-D51A-4058-A850-94A674F6C3FD}" type="parTrans" cxnId="{4EA75B4C-DE1B-44CC-B176-9D6E0D60C734}">
      <dgm:prSet/>
      <dgm:spPr/>
      <dgm:t>
        <a:bodyPr/>
        <a:lstStyle/>
        <a:p>
          <a:endParaRPr lang="es-ES"/>
        </a:p>
      </dgm:t>
    </dgm:pt>
    <dgm:pt modelId="{B955B5BF-0223-4E07-941A-00FE2164B947}" type="sibTrans" cxnId="{4EA75B4C-DE1B-44CC-B176-9D6E0D60C734}">
      <dgm:prSet/>
      <dgm:spPr/>
      <dgm:t>
        <a:bodyPr/>
        <a:lstStyle/>
        <a:p>
          <a:endParaRPr lang="es-ES"/>
        </a:p>
      </dgm:t>
    </dgm:pt>
    <dgm:pt modelId="{404F2452-F369-455D-86F9-5DB00FB816E5}">
      <dgm:prSet phldrT="[Texto]" custT="1"/>
      <dgm:spPr/>
      <dgm:t>
        <a:bodyPr/>
        <a:lstStyle/>
        <a:p>
          <a:pPr algn="l"/>
          <a:r>
            <a:rPr lang="es-ES" sz="1600" dirty="0" smtClean="0">
              <a:solidFill>
                <a:schemeClr val="tx1"/>
              </a:solidFill>
            </a:rPr>
            <a:t>Realizar reuniones periódicas para la elaboración de AM</a:t>
          </a:r>
          <a:endParaRPr lang="es-UY" sz="1600" noProof="0" dirty="0"/>
        </a:p>
      </dgm:t>
    </dgm:pt>
    <dgm:pt modelId="{C4A59F4B-B87A-4ECD-9579-F56A7C34E10A}" type="parTrans" cxnId="{319B9069-979B-435C-A1C3-09EEA6CBBF19}">
      <dgm:prSet/>
      <dgm:spPr/>
      <dgm:t>
        <a:bodyPr/>
        <a:lstStyle/>
        <a:p>
          <a:endParaRPr lang="es-ES"/>
        </a:p>
      </dgm:t>
    </dgm:pt>
    <dgm:pt modelId="{10F0266B-C780-411F-B132-E5706C155014}" type="sibTrans" cxnId="{319B9069-979B-435C-A1C3-09EEA6CBBF19}">
      <dgm:prSet/>
      <dgm:spPr/>
      <dgm:t>
        <a:bodyPr/>
        <a:lstStyle/>
        <a:p>
          <a:endParaRPr lang="es-ES"/>
        </a:p>
      </dgm:t>
    </dgm:pt>
    <dgm:pt modelId="{67751E4A-AE3B-44BF-A15F-020CD2B33167}">
      <dgm:prSet phldrT="[Texto]" custT="1"/>
      <dgm:spPr/>
      <dgm:t>
        <a:bodyPr/>
        <a:lstStyle/>
        <a:p>
          <a:pPr algn="l"/>
          <a:r>
            <a:rPr lang="es-UY" sz="1600" noProof="0" dirty="0" smtClean="0"/>
            <a:t>Identificación de factores interdependientes (orden)</a:t>
          </a:r>
          <a:endParaRPr lang="es-UY" sz="1600" noProof="0" dirty="0"/>
        </a:p>
      </dgm:t>
    </dgm:pt>
    <dgm:pt modelId="{7BE29894-B275-4ED2-AE94-9CD6C40AC0CF}" type="parTrans" cxnId="{5296BF99-9811-42A8-B46E-BC8F2F4D5562}">
      <dgm:prSet/>
      <dgm:spPr/>
      <dgm:t>
        <a:bodyPr/>
        <a:lstStyle/>
        <a:p>
          <a:endParaRPr lang="es-ES"/>
        </a:p>
      </dgm:t>
    </dgm:pt>
    <dgm:pt modelId="{FB679BBB-7CE6-477F-8190-40382F4A6970}" type="sibTrans" cxnId="{5296BF99-9811-42A8-B46E-BC8F2F4D5562}">
      <dgm:prSet/>
      <dgm:spPr/>
      <dgm:t>
        <a:bodyPr/>
        <a:lstStyle/>
        <a:p>
          <a:endParaRPr lang="es-ES"/>
        </a:p>
      </dgm:t>
    </dgm:pt>
    <dgm:pt modelId="{C712CDC4-619F-490C-91A1-C15098D82D31}">
      <dgm:prSet phldrT="[Texto]" custT="1"/>
      <dgm:spPr/>
      <dgm:t>
        <a:bodyPr/>
        <a:lstStyle/>
        <a:p>
          <a:r>
            <a:rPr lang="es-UY" sz="1600" noProof="0" dirty="0" smtClean="0"/>
            <a:t>Definición de equipos técnicos </a:t>
          </a:r>
          <a:endParaRPr lang="es-UY" sz="1600" noProof="0" dirty="0"/>
        </a:p>
      </dgm:t>
    </dgm:pt>
    <dgm:pt modelId="{DEFA9704-67FB-4251-9BE3-B53E4D52E123}" type="parTrans" cxnId="{8DD6FBFC-CB51-4191-B3E2-2C029A878EE1}">
      <dgm:prSet/>
      <dgm:spPr/>
    </dgm:pt>
    <dgm:pt modelId="{9C33F194-7518-4A77-ACFC-73D3F9B8C472}" type="sibTrans" cxnId="{8DD6FBFC-CB51-4191-B3E2-2C029A878EE1}">
      <dgm:prSet/>
      <dgm:spPr/>
    </dgm:pt>
    <dgm:pt modelId="{428871CD-CDEE-440C-B260-320EDEB35922}">
      <dgm:prSet custT="1"/>
      <dgm:spPr/>
      <dgm:t>
        <a:bodyPr/>
        <a:lstStyle/>
        <a:p>
          <a:r>
            <a:rPr lang="es-UY" sz="1600" noProof="0" dirty="0" smtClean="0"/>
            <a:t>Manuales técnicos</a:t>
          </a:r>
          <a:endParaRPr lang="es-UY" sz="1600" noProof="0" dirty="0"/>
        </a:p>
      </dgm:t>
    </dgm:pt>
    <dgm:pt modelId="{0D6FA24F-B038-484E-B3FD-0E70936CA2D3}" type="parTrans" cxnId="{85D1BE86-BC56-416B-AF1F-369AAB442C75}">
      <dgm:prSet/>
      <dgm:spPr/>
      <dgm:t>
        <a:bodyPr/>
        <a:lstStyle/>
        <a:p>
          <a:endParaRPr lang="es-MX"/>
        </a:p>
      </dgm:t>
    </dgm:pt>
    <dgm:pt modelId="{3E6481A5-91A5-42AE-A87C-7ACCB557B0D9}" type="sibTrans" cxnId="{85D1BE86-BC56-416B-AF1F-369AAB442C75}">
      <dgm:prSet/>
      <dgm:spPr/>
      <dgm:t>
        <a:bodyPr/>
        <a:lstStyle/>
        <a:p>
          <a:endParaRPr lang="es-MX"/>
        </a:p>
      </dgm:t>
    </dgm:pt>
    <dgm:pt modelId="{C0DCC1C6-AF02-49DB-B0D7-3AC2FF54FAFF}">
      <dgm:prSet phldrT="[Texto]" custT="1"/>
      <dgm:spPr/>
      <dgm:t>
        <a:bodyPr/>
        <a:lstStyle/>
        <a:p>
          <a:pPr algn="l"/>
          <a:r>
            <a:rPr lang="es-ES" sz="1600" dirty="0" smtClean="0"/>
            <a:t>Identificación de acciones (</a:t>
          </a:r>
          <a:r>
            <a:rPr lang="es-UY" sz="1600" noProof="0" dirty="0" smtClean="0"/>
            <a:t>Priorización de líneas/acciones</a:t>
          </a:r>
          <a:r>
            <a:rPr lang="es-ES" sz="1600" dirty="0" smtClean="0"/>
            <a:t>)</a:t>
          </a:r>
          <a:endParaRPr lang="es-UY" sz="1600" noProof="0" dirty="0"/>
        </a:p>
      </dgm:t>
    </dgm:pt>
    <dgm:pt modelId="{689CC692-3196-4023-AD3F-9961F3BC7714}" type="parTrans" cxnId="{73522734-5E8A-43D3-A564-7AFC63887A65}">
      <dgm:prSet/>
      <dgm:spPr/>
    </dgm:pt>
    <dgm:pt modelId="{B5B94EB5-B798-48BC-B57B-AB2654D9C6C9}" type="sibTrans" cxnId="{73522734-5E8A-43D3-A564-7AFC63887A65}">
      <dgm:prSet/>
      <dgm:spPr/>
    </dgm:pt>
    <dgm:pt modelId="{497A3B54-F65C-49D4-81FB-6AB99BB862A1}" type="pres">
      <dgm:prSet presAssocID="{D4B93151-0664-414F-82DA-4ADC4626BEC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F20F42-072B-43A6-A35D-376FA5A10F3F}" type="pres">
      <dgm:prSet presAssocID="{5D0B6C20-2086-4440-A513-9C784EFAE100}" presName="linNode" presStyleCnt="0"/>
      <dgm:spPr/>
      <dgm:t>
        <a:bodyPr/>
        <a:lstStyle/>
        <a:p>
          <a:endParaRPr lang="es-UY"/>
        </a:p>
      </dgm:t>
    </dgm:pt>
    <dgm:pt modelId="{E133AE16-429A-4380-B775-E39B4E1091C0}" type="pres">
      <dgm:prSet presAssocID="{5D0B6C20-2086-4440-A513-9C784EFAE100}" presName="parentText" presStyleLbl="node1" presStyleIdx="0" presStyleCnt="2" custScaleX="15990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DEB66B-045D-47AC-A971-4CEA36F3FA35}" type="pres">
      <dgm:prSet presAssocID="{5D0B6C20-2086-4440-A513-9C784EFAE100}" presName="descendantText" presStyleLbl="alignAccFollowNode1" presStyleIdx="0" presStyleCnt="2" custScaleY="1090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1AB19C-7357-4E06-87C1-B9ED147824FE}" type="pres">
      <dgm:prSet presAssocID="{F610AE28-AFB7-409C-BC73-DAD6AA59A354}" presName="sp" presStyleCnt="0"/>
      <dgm:spPr/>
      <dgm:t>
        <a:bodyPr/>
        <a:lstStyle/>
        <a:p>
          <a:endParaRPr lang="es-UY"/>
        </a:p>
      </dgm:t>
    </dgm:pt>
    <dgm:pt modelId="{D63DFA4B-5165-401F-A71A-48DE3AAFAB47}" type="pres">
      <dgm:prSet presAssocID="{3419DCAF-A092-4766-A56C-C0EFA1259601}" presName="linNode" presStyleCnt="0"/>
      <dgm:spPr/>
      <dgm:t>
        <a:bodyPr/>
        <a:lstStyle/>
        <a:p>
          <a:endParaRPr lang="es-UY"/>
        </a:p>
      </dgm:t>
    </dgm:pt>
    <dgm:pt modelId="{EB9A82D8-E8AB-4C44-B49E-659AC8B264B1}" type="pres">
      <dgm:prSet presAssocID="{3419DCAF-A092-4766-A56C-C0EFA1259601}" presName="parentText" presStyleLbl="node1" presStyleIdx="1" presStyleCnt="2" custScaleX="163580" custScaleY="2028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8A69E3-5BA9-48F1-BB54-6A8CFE89E524}" type="pres">
      <dgm:prSet presAssocID="{3419DCAF-A092-4766-A56C-C0EFA1259601}" presName="descendantText" presStyleLbl="alignAccFollowNode1" presStyleIdx="1" presStyleCnt="2" custScaleY="2451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CD7DBC-1656-4129-ABF7-C6BCA0739593}" type="presOf" srcId="{BBAD620A-A64A-4956-9206-4A2717737D72}" destId="{7B8A69E3-5BA9-48F1-BB54-6A8CFE89E524}" srcOrd="0" destOrd="0" presId="urn:microsoft.com/office/officeart/2005/8/layout/vList5"/>
    <dgm:cxn modelId="{5296BF99-9811-42A8-B46E-BC8F2F4D5562}" srcId="{3419DCAF-A092-4766-A56C-C0EFA1259601}" destId="{67751E4A-AE3B-44BF-A15F-020CD2B33167}" srcOrd="4" destOrd="0" parTransId="{7BE29894-B275-4ED2-AE94-9CD6C40AC0CF}" sibTransId="{FB679BBB-7CE6-477F-8190-40382F4A6970}"/>
    <dgm:cxn modelId="{C710CEAF-D27F-4373-9B06-1FBA49C21CC0}" type="presOf" srcId="{404F2452-F369-455D-86F9-5DB00FB816E5}" destId="{7B8A69E3-5BA9-48F1-BB54-6A8CFE89E524}" srcOrd="0" destOrd="3" presId="urn:microsoft.com/office/officeart/2005/8/layout/vList5"/>
    <dgm:cxn modelId="{91643803-A13B-4826-B4AA-69DFF7FAF668}" srcId="{D4B93151-0664-414F-82DA-4ADC4626BEC4}" destId="{3419DCAF-A092-4766-A56C-C0EFA1259601}" srcOrd="1" destOrd="0" parTransId="{5AE676EC-2766-46F0-BEB2-64D4408D46A3}" sibTransId="{4A9A6CC2-074A-4AC8-954C-FE04637BD9DC}"/>
    <dgm:cxn modelId="{85D1BE86-BC56-416B-AF1F-369AAB442C75}" srcId="{5D0B6C20-2086-4440-A513-9C784EFAE100}" destId="{428871CD-CDEE-440C-B260-320EDEB35922}" srcOrd="2" destOrd="0" parTransId="{0D6FA24F-B038-484E-B3FD-0E70936CA2D3}" sibTransId="{3E6481A5-91A5-42AE-A87C-7ACCB557B0D9}"/>
    <dgm:cxn modelId="{2FCEF2B9-4BF1-4AE5-83BC-730C96677B95}" type="presOf" srcId="{428871CD-CDEE-440C-B260-320EDEB35922}" destId="{AFDEB66B-045D-47AC-A971-4CEA36F3FA35}" srcOrd="0" destOrd="2" presId="urn:microsoft.com/office/officeart/2005/8/layout/vList5"/>
    <dgm:cxn modelId="{FCCF23E5-B566-45D1-9EB4-E37555092F3E}" srcId="{3419DCAF-A092-4766-A56C-C0EFA1259601}" destId="{BBAD620A-A64A-4956-9206-4A2717737D72}" srcOrd="0" destOrd="0" parTransId="{F6982C1F-19F8-4A97-A2B8-78DA5753736A}" sibTransId="{4921F3E9-9AD6-42E4-9731-173A0FD25BB5}"/>
    <dgm:cxn modelId="{8DD6FBFC-CB51-4191-B3E2-2C029A878EE1}" srcId="{5D0B6C20-2086-4440-A513-9C784EFAE100}" destId="{C712CDC4-619F-490C-91A1-C15098D82D31}" srcOrd="1" destOrd="0" parTransId="{DEFA9704-67FB-4251-9BE3-B53E4D52E123}" sibTransId="{9C33F194-7518-4A77-ACFC-73D3F9B8C472}"/>
    <dgm:cxn modelId="{2B84A6D2-380E-4656-84B5-68A1542F9516}" type="presOf" srcId="{3419DCAF-A092-4766-A56C-C0EFA1259601}" destId="{EB9A82D8-E8AB-4C44-B49E-659AC8B264B1}" srcOrd="0" destOrd="0" presId="urn:microsoft.com/office/officeart/2005/8/layout/vList5"/>
    <dgm:cxn modelId="{2000BE6D-CB1F-425B-A2EE-719F252CFB6E}" type="presOf" srcId="{BB5ED7B3-FCA2-4217-B4D0-2DB1C3E0ED41}" destId="{AFDEB66B-045D-47AC-A971-4CEA36F3FA35}" srcOrd="0" destOrd="0" presId="urn:microsoft.com/office/officeart/2005/8/layout/vList5"/>
    <dgm:cxn modelId="{974FAF0B-C40E-45FF-B073-DD4BEBAEA797}" srcId="{D4B93151-0664-414F-82DA-4ADC4626BEC4}" destId="{5D0B6C20-2086-4440-A513-9C784EFAE100}" srcOrd="0" destOrd="0" parTransId="{E8EE66B6-ECBA-4275-86B0-40699637ED92}" sibTransId="{F610AE28-AFB7-409C-BC73-DAD6AA59A354}"/>
    <dgm:cxn modelId="{F23DD3CA-0B5B-452A-9552-FC2B3BE786B6}" type="presOf" srcId="{C712CDC4-619F-490C-91A1-C15098D82D31}" destId="{AFDEB66B-045D-47AC-A971-4CEA36F3FA35}" srcOrd="0" destOrd="1" presId="urn:microsoft.com/office/officeart/2005/8/layout/vList5"/>
    <dgm:cxn modelId="{73522734-5E8A-43D3-A564-7AFC63887A65}" srcId="{3419DCAF-A092-4766-A56C-C0EFA1259601}" destId="{C0DCC1C6-AF02-49DB-B0D7-3AC2FF54FAFF}" srcOrd="1" destOrd="0" parTransId="{689CC692-3196-4023-AD3F-9961F3BC7714}" sibTransId="{B5B94EB5-B798-48BC-B57B-AB2654D9C6C9}"/>
    <dgm:cxn modelId="{214968B5-EE18-43AB-8BF1-8894AE475442}" type="presOf" srcId="{67751E4A-AE3B-44BF-A15F-020CD2B33167}" destId="{7B8A69E3-5BA9-48F1-BB54-6A8CFE89E524}" srcOrd="0" destOrd="4" presId="urn:microsoft.com/office/officeart/2005/8/layout/vList5"/>
    <dgm:cxn modelId="{DB8B66DC-1499-4BD3-B0EB-0F37BDD137FF}" type="presOf" srcId="{9023CA8D-8C80-45E1-9A8E-D6E12DDA2BAB}" destId="{7B8A69E3-5BA9-48F1-BB54-6A8CFE89E524}" srcOrd="0" destOrd="2" presId="urn:microsoft.com/office/officeart/2005/8/layout/vList5"/>
    <dgm:cxn modelId="{261069B1-E0EC-45A8-9D91-1D3B63E44D06}" srcId="{5D0B6C20-2086-4440-A513-9C784EFAE100}" destId="{BB5ED7B3-FCA2-4217-B4D0-2DB1C3E0ED41}" srcOrd="0" destOrd="0" parTransId="{36DFD7CA-F902-4611-B6E1-4E2F6ACFC7E6}" sibTransId="{F92C6CDF-1290-4C32-B427-FECA4BACB9EA}"/>
    <dgm:cxn modelId="{4EA75B4C-DE1B-44CC-B176-9D6E0D60C734}" srcId="{3419DCAF-A092-4766-A56C-C0EFA1259601}" destId="{9023CA8D-8C80-45E1-9A8E-D6E12DDA2BAB}" srcOrd="2" destOrd="0" parTransId="{6BC3D463-D51A-4058-A850-94A674F6C3FD}" sibTransId="{B955B5BF-0223-4E07-941A-00FE2164B947}"/>
    <dgm:cxn modelId="{E5F4FD1A-1322-44BD-865A-E8FA731C1C01}" type="presOf" srcId="{D4B93151-0664-414F-82DA-4ADC4626BEC4}" destId="{497A3B54-F65C-49D4-81FB-6AB99BB862A1}" srcOrd="0" destOrd="0" presId="urn:microsoft.com/office/officeart/2005/8/layout/vList5"/>
    <dgm:cxn modelId="{319B9069-979B-435C-A1C3-09EEA6CBBF19}" srcId="{3419DCAF-A092-4766-A56C-C0EFA1259601}" destId="{404F2452-F369-455D-86F9-5DB00FB816E5}" srcOrd="3" destOrd="0" parTransId="{C4A59F4B-B87A-4ECD-9579-F56A7C34E10A}" sibTransId="{10F0266B-C780-411F-B132-E5706C155014}"/>
    <dgm:cxn modelId="{4A55347C-4106-4B8D-9F4B-3B0394698035}" type="presOf" srcId="{C0DCC1C6-AF02-49DB-B0D7-3AC2FF54FAFF}" destId="{7B8A69E3-5BA9-48F1-BB54-6A8CFE89E524}" srcOrd="0" destOrd="1" presId="urn:microsoft.com/office/officeart/2005/8/layout/vList5"/>
    <dgm:cxn modelId="{5613C766-61AB-4807-86EB-E3AA8CEA523A}" type="presOf" srcId="{5D0B6C20-2086-4440-A513-9C784EFAE100}" destId="{E133AE16-429A-4380-B775-E39B4E1091C0}" srcOrd="0" destOrd="0" presId="urn:microsoft.com/office/officeart/2005/8/layout/vList5"/>
    <dgm:cxn modelId="{EEC36CD0-3DDA-4A16-BFF0-18D8A8CF8AF5}" type="presParOf" srcId="{497A3B54-F65C-49D4-81FB-6AB99BB862A1}" destId="{5DF20F42-072B-43A6-A35D-376FA5A10F3F}" srcOrd="0" destOrd="0" presId="urn:microsoft.com/office/officeart/2005/8/layout/vList5"/>
    <dgm:cxn modelId="{96B2BDB4-AD29-4B0F-A31A-1CB89973AB4B}" type="presParOf" srcId="{5DF20F42-072B-43A6-A35D-376FA5A10F3F}" destId="{E133AE16-429A-4380-B775-E39B4E1091C0}" srcOrd="0" destOrd="0" presId="urn:microsoft.com/office/officeart/2005/8/layout/vList5"/>
    <dgm:cxn modelId="{7CC9D7DA-190D-499B-96F3-F9D06D958E60}" type="presParOf" srcId="{5DF20F42-072B-43A6-A35D-376FA5A10F3F}" destId="{AFDEB66B-045D-47AC-A971-4CEA36F3FA35}" srcOrd="1" destOrd="0" presId="urn:microsoft.com/office/officeart/2005/8/layout/vList5"/>
    <dgm:cxn modelId="{B7D0AF8C-B393-4175-A339-8BF1BEE671E6}" type="presParOf" srcId="{497A3B54-F65C-49D4-81FB-6AB99BB862A1}" destId="{DF1AB19C-7357-4E06-87C1-B9ED147824FE}" srcOrd="1" destOrd="0" presId="urn:microsoft.com/office/officeart/2005/8/layout/vList5"/>
    <dgm:cxn modelId="{29111CF4-93C6-4AA8-ADF9-7FF0CE59FEAD}" type="presParOf" srcId="{497A3B54-F65C-49D4-81FB-6AB99BB862A1}" destId="{D63DFA4B-5165-401F-A71A-48DE3AAFAB47}" srcOrd="2" destOrd="0" presId="urn:microsoft.com/office/officeart/2005/8/layout/vList5"/>
    <dgm:cxn modelId="{FF6B0FC6-CA16-4FAB-903B-08EF037F71E2}" type="presParOf" srcId="{D63DFA4B-5165-401F-A71A-48DE3AAFAB47}" destId="{EB9A82D8-E8AB-4C44-B49E-659AC8B264B1}" srcOrd="0" destOrd="0" presId="urn:microsoft.com/office/officeart/2005/8/layout/vList5"/>
    <dgm:cxn modelId="{155819E9-FD4B-4ADB-8E83-666C4FE4FBD1}" type="presParOf" srcId="{D63DFA4B-5165-401F-A71A-48DE3AAFAB47}" destId="{7B8A69E3-5BA9-48F1-BB54-6A8CFE89E5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ADE438F-F8C4-4569-8258-B5EE62386889}" type="doc">
      <dgm:prSet loTypeId="urn:microsoft.com/office/officeart/2005/8/layout/cycle8" loCatId="cycle" qsTypeId="urn:microsoft.com/office/officeart/2005/8/quickstyle/3d7" qsCatId="3D" csTypeId="urn:microsoft.com/office/officeart/2005/8/colors/accent5_2" csCatId="accent5" phldr="1"/>
      <dgm:spPr/>
    </dgm:pt>
    <dgm:pt modelId="{9A95F168-E41F-475B-9404-AAC4098CFDBF}">
      <dgm:prSet phldrT="[Texto]" custT="1"/>
      <dgm:spPr/>
      <dgm:t>
        <a:bodyPr/>
        <a:lstStyle/>
        <a:p>
          <a:endParaRPr lang="en-US" sz="1000" dirty="0">
            <a:solidFill>
              <a:schemeClr val="bg1"/>
            </a:solidFill>
          </a:endParaRPr>
        </a:p>
      </dgm:t>
    </dgm:pt>
    <dgm:pt modelId="{152FC308-8CA1-445D-9289-3A344AF44731}" type="parTrans" cxnId="{C1B3921A-8F6C-4783-8E8D-6DBF61A5120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2474619-9982-4915-B34D-04376420BF8D}" type="sibTrans" cxnId="{C1B3921A-8F6C-4783-8E8D-6DBF61A5120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0633021-E5F7-4CF8-86E2-3BAAEA11153C}">
      <dgm:prSet phldrT="[Texto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AEEBE42B-1AE9-4E9C-AFB4-9ACD0170A91A}" type="parTrans" cxnId="{9460CF8B-F219-4839-9EEF-ADDB93EF6E5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7AA289D-2CCC-43A0-AD0C-C438F3ECACBA}" type="sibTrans" cxnId="{9460CF8B-F219-4839-9EEF-ADDB93EF6E5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87FFAE9-316F-4A2B-BC55-CC2A8C092EFF}">
      <dgm:prSet phldrT="[Texto]" custT="1"/>
      <dgm:spPr/>
      <dgm:t>
        <a:bodyPr/>
        <a:lstStyle/>
        <a:p>
          <a:r>
            <a:rPr lang="es-UY" sz="1000" dirty="0" smtClean="0"/>
            <a:t>Acuerdo de Mejora</a:t>
          </a:r>
          <a:endParaRPr lang="en-US" sz="1000" dirty="0"/>
        </a:p>
      </dgm:t>
    </dgm:pt>
    <dgm:pt modelId="{28ECCD24-04C1-4135-A7EA-FD5E2CF39732}" type="parTrans" cxnId="{E3345242-AD36-4437-97EF-13FB69059A3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963C85D-BD5C-4293-AB59-F269A4DDD122}" type="sibTrans" cxnId="{E3345242-AD36-4437-97EF-13FB69059A3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D31FAB0-3F4F-424E-852E-8D213087A69F}">
      <dgm:prSet phldrT="[Texto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0F4C425E-7E2D-41DE-91F0-C0F2419C48FC}" type="parTrans" cxnId="{586B9CEF-B355-425D-A223-1B5DDF99587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AF7E6A0-02D4-47EF-8848-2FDCD71A2A45}" type="sibTrans" cxnId="{586B9CEF-B355-425D-A223-1B5DDF99587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601125E-AC45-4AD5-96B1-1810737C71F1}">
      <dgm:prSet phldrT="[Texto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F8E5FBA2-6C9F-44E8-B7A7-35E2BAD3E8A1}" type="sibTrans" cxnId="{A8381A5F-074F-48BC-8FEA-5BFD96FB9BB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D793D75-A8DB-4D35-A969-2EFA0E7CAEC2}" type="parTrans" cxnId="{A8381A5F-074F-48BC-8FEA-5BFD96FB9BB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73DEDB9-B9AC-4B86-8EF0-8CE734AE7BCD}" type="pres">
      <dgm:prSet presAssocID="{1ADE438F-F8C4-4569-8258-B5EE62386889}" presName="compositeShape" presStyleCnt="0">
        <dgm:presLayoutVars>
          <dgm:chMax val="7"/>
          <dgm:dir/>
          <dgm:resizeHandles val="exact"/>
        </dgm:presLayoutVars>
      </dgm:prSet>
      <dgm:spPr/>
    </dgm:pt>
    <dgm:pt modelId="{8FE35E83-B2DF-46F1-A0AA-DB409CEA47DE}" type="pres">
      <dgm:prSet presAssocID="{1ADE438F-F8C4-4569-8258-B5EE62386889}" presName="wedge1" presStyleLbl="node1" presStyleIdx="0" presStyleCnt="5" custLinFactNeighborX="397" custLinFactNeighborY="340"/>
      <dgm:spPr/>
      <dgm:t>
        <a:bodyPr/>
        <a:lstStyle/>
        <a:p>
          <a:endParaRPr lang="en-US"/>
        </a:p>
      </dgm:t>
    </dgm:pt>
    <dgm:pt modelId="{E0866616-A6E6-43C4-995A-A168232F8DC1}" type="pres">
      <dgm:prSet presAssocID="{1ADE438F-F8C4-4569-8258-B5EE62386889}" presName="dummy1a" presStyleCnt="0"/>
      <dgm:spPr/>
    </dgm:pt>
    <dgm:pt modelId="{D5E3C194-295F-4EF9-998D-68E6AB6C60C9}" type="pres">
      <dgm:prSet presAssocID="{1ADE438F-F8C4-4569-8258-B5EE62386889}" presName="dummy1b" presStyleCnt="0"/>
      <dgm:spPr/>
    </dgm:pt>
    <dgm:pt modelId="{8891A0D2-3137-4F99-911F-FEF7DE4BCE02}" type="pres">
      <dgm:prSet presAssocID="{1ADE438F-F8C4-4569-8258-B5EE62386889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8436FF-ECCA-46B0-AA72-A35E26AAAC1D}" type="pres">
      <dgm:prSet presAssocID="{1ADE438F-F8C4-4569-8258-B5EE62386889}" presName="wedge2" presStyleLbl="node1" presStyleIdx="1" presStyleCnt="5"/>
      <dgm:spPr/>
      <dgm:t>
        <a:bodyPr/>
        <a:lstStyle/>
        <a:p>
          <a:endParaRPr lang="en-US"/>
        </a:p>
      </dgm:t>
    </dgm:pt>
    <dgm:pt modelId="{F6720D22-F05F-45D9-A92A-7583FADB61E8}" type="pres">
      <dgm:prSet presAssocID="{1ADE438F-F8C4-4569-8258-B5EE62386889}" presName="dummy2a" presStyleCnt="0"/>
      <dgm:spPr/>
    </dgm:pt>
    <dgm:pt modelId="{72E7CE14-5E83-4BBF-81D6-E9D7C52451B3}" type="pres">
      <dgm:prSet presAssocID="{1ADE438F-F8C4-4569-8258-B5EE62386889}" presName="dummy2b" presStyleCnt="0"/>
      <dgm:spPr/>
    </dgm:pt>
    <dgm:pt modelId="{A6AD2F9B-2936-42BE-A862-A1F783CBCF9D}" type="pres">
      <dgm:prSet presAssocID="{1ADE438F-F8C4-4569-8258-B5EE62386889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4125F4-5C9A-49D3-A334-549423593ABE}" type="pres">
      <dgm:prSet presAssocID="{1ADE438F-F8C4-4569-8258-B5EE62386889}" presName="wedge3" presStyleLbl="node1" presStyleIdx="2" presStyleCnt="5"/>
      <dgm:spPr/>
      <dgm:t>
        <a:bodyPr/>
        <a:lstStyle/>
        <a:p>
          <a:endParaRPr lang="en-US"/>
        </a:p>
      </dgm:t>
    </dgm:pt>
    <dgm:pt modelId="{69580EA5-901F-4AC5-8D75-58010D371908}" type="pres">
      <dgm:prSet presAssocID="{1ADE438F-F8C4-4569-8258-B5EE62386889}" presName="dummy3a" presStyleCnt="0"/>
      <dgm:spPr/>
    </dgm:pt>
    <dgm:pt modelId="{88EFC820-E594-4F24-B7B2-8F094EB5A19B}" type="pres">
      <dgm:prSet presAssocID="{1ADE438F-F8C4-4569-8258-B5EE62386889}" presName="dummy3b" presStyleCnt="0"/>
      <dgm:spPr/>
    </dgm:pt>
    <dgm:pt modelId="{DC0EAB95-7E9F-4DEE-9823-C9F6387C12BA}" type="pres">
      <dgm:prSet presAssocID="{1ADE438F-F8C4-4569-8258-B5EE62386889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63DEEA-D0AA-4B72-8002-B11E18C0190A}" type="pres">
      <dgm:prSet presAssocID="{1ADE438F-F8C4-4569-8258-B5EE62386889}" presName="wedge4" presStyleLbl="node1" presStyleIdx="3" presStyleCnt="5"/>
      <dgm:spPr/>
      <dgm:t>
        <a:bodyPr/>
        <a:lstStyle/>
        <a:p>
          <a:endParaRPr lang="en-US"/>
        </a:p>
      </dgm:t>
    </dgm:pt>
    <dgm:pt modelId="{7BE4CCD1-59DB-40A0-99CC-389EB91FBF64}" type="pres">
      <dgm:prSet presAssocID="{1ADE438F-F8C4-4569-8258-B5EE62386889}" presName="dummy4a" presStyleCnt="0"/>
      <dgm:spPr/>
    </dgm:pt>
    <dgm:pt modelId="{950943DF-07F8-4C4D-B727-EDF7F2A6F2DB}" type="pres">
      <dgm:prSet presAssocID="{1ADE438F-F8C4-4569-8258-B5EE62386889}" presName="dummy4b" presStyleCnt="0"/>
      <dgm:spPr/>
    </dgm:pt>
    <dgm:pt modelId="{9E8BFF0C-6B76-43BF-96BD-80DCA2344EDA}" type="pres">
      <dgm:prSet presAssocID="{1ADE438F-F8C4-4569-8258-B5EE62386889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025C0E-5489-42C9-8B04-C9E73F14CF3B}" type="pres">
      <dgm:prSet presAssocID="{1ADE438F-F8C4-4569-8258-B5EE62386889}" presName="wedge5" presStyleLbl="node1" presStyleIdx="4" presStyleCnt="5" custLinFactNeighborX="-4944" custLinFactNeighborY="-10808"/>
      <dgm:spPr/>
      <dgm:t>
        <a:bodyPr/>
        <a:lstStyle/>
        <a:p>
          <a:endParaRPr lang="en-US"/>
        </a:p>
      </dgm:t>
    </dgm:pt>
    <dgm:pt modelId="{625BF89B-8D33-427B-B8DD-CC2BF4869BDD}" type="pres">
      <dgm:prSet presAssocID="{1ADE438F-F8C4-4569-8258-B5EE62386889}" presName="dummy5a" presStyleCnt="0"/>
      <dgm:spPr/>
    </dgm:pt>
    <dgm:pt modelId="{A88F8157-36B1-4566-99B2-6D46EFF741F0}" type="pres">
      <dgm:prSet presAssocID="{1ADE438F-F8C4-4569-8258-B5EE62386889}" presName="dummy5b" presStyleCnt="0"/>
      <dgm:spPr/>
    </dgm:pt>
    <dgm:pt modelId="{590E08A6-E800-457A-BB18-AAFEB7D27F4E}" type="pres">
      <dgm:prSet presAssocID="{1ADE438F-F8C4-4569-8258-B5EE62386889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E27C06-4AC7-42C7-9E4B-F9C6F232E8B1}" type="pres">
      <dgm:prSet presAssocID="{E2474619-9982-4915-B34D-04376420BF8D}" presName="arrowWedge1" presStyleLbl="fgSibTrans2D1" presStyleIdx="0" presStyleCnt="5"/>
      <dgm:spPr/>
    </dgm:pt>
    <dgm:pt modelId="{2CB6F827-34E0-43E2-B24F-8C7474F63F28}" type="pres">
      <dgm:prSet presAssocID="{F8E5FBA2-6C9F-44E8-B7A7-35E2BAD3E8A1}" presName="arrowWedge2" presStyleLbl="fgSibTrans2D1" presStyleIdx="1" presStyleCnt="5"/>
      <dgm:spPr/>
    </dgm:pt>
    <dgm:pt modelId="{0A26B755-7304-4B98-BF07-E2977A1B8460}" type="pres">
      <dgm:prSet presAssocID="{97AA289D-2CCC-43A0-AD0C-C438F3ECACBA}" presName="arrowWedge3" presStyleLbl="fgSibTrans2D1" presStyleIdx="2" presStyleCnt="5"/>
      <dgm:spPr/>
    </dgm:pt>
    <dgm:pt modelId="{354C8990-ED6C-49BA-ADB3-11F00EE1211D}" type="pres">
      <dgm:prSet presAssocID="{1AF7E6A0-02D4-47EF-8848-2FDCD71A2A45}" presName="arrowWedge4" presStyleLbl="fgSibTrans2D1" presStyleIdx="3" presStyleCnt="5"/>
      <dgm:spPr/>
    </dgm:pt>
    <dgm:pt modelId="{EB4085F6-624F-4C9E-9C5B-66D2051AEF73}" type="pres">
      <dgm:prSet presAssocID="{9963C85D-BD5C-4293-AB59-F269A4DDD122}" presName="arrowWedge5" presStyleLbl="fgSibTrans2D1" presStyleIdx="4" presStyleCnt="5"/>
      <dgm:spPr/>
    </dgm:pt>
  </dgm:ptLst>
  <dgm:cxnLst>
    <dgm:cxn modelId="{E3345242-AD36-4437-97EF-13FB69059A36}" srcId="{1ADE438F-F8C4-4569-8258-B5EE62386889}" destId="{887FFAE9-316F-4A2B-BC55-CC2A8C092EFF}" srcOrd="4" destOrd="0" parTransId="{28ECCD24-04C1-4135-A7EA-FD5E2CF39732}" sibTransId="{9963C85D-BD5C-4293-AB59-F269A4DDD122}"/>
    <dgm:cxn modelId="{AB3E8827-77A0-4922-9819-63C35B1291C6}" type="presOf" srcId="{5D31FAB0-3F4F-424E-852E-8D213087A69F}" destId="{9E8BFF0C-6B76-43BF-96BD-80DCA2344EDA}" srcOrd="1" destOrd="0" presId="urn:microsoft.com/office/officeart/2005/8/layout/cycle8"/>
    <dgm:cxn modelId="{DDE2EB36-634C-4B46-8C18-61AA34F4CF8A}" type="presOf" srcId="{E601125E-AC45-4AD5-96B1-1810737C71F1}" destId="{A6AD2F9B-2936-42BE-A862-A1F783CBCF9D}" srcOrd="1" destOrd="0" presId="urn:microsoft.com/office/officeart/2005/8/layout/cycle8"/>
    <dgm:cxn modelId="{C1B3921A-8F6C-4783-8E8D-6DBF61A51205}" srcId="{1ADE438F-F8C4-4569-8258-B5EE62386889}" destId="{9A95F168-E41F-475B-9404-AAC4098CFDBF}" srcOrd="0" destOrd="0" parTransId="{152FC308-8CA1-445D-9289-3A344AF44731}" sibTransId="{E2474619-9982-4915-B34D-04376420BF8D}"/>
    <dgm:cxn modelId="{0E05D77E-2FEA-4FCB-9E75-57912971430B}" type="presOf" srcId="{5D31FAB0-3F4F-424E-852E-8D213087A69F}" destId="{E063DEEA-D0AA-4B72-8002-B11E18C0190A}" srcOrd="0" destOrd="0" presId="urn:microsoft.com/office/officeart/2005/8/layout/cycle8"/>
    <dgm:cxn modelId="{586B9CEF-B355-425D-A223-1B5DDF995870}" srcId="{1ADE438F-F8C4-4569-8258-B5EE62386889}" destId="{5D31FAB0-3F4F-424E-852E-8D213087A69F}" srcOrd="3" destOrd="0" parTransId="{0F4C425E-7E2D-41DE-91F0-C0F2419C48FC}" sibTransId="{1AF7E6A0-02D4-47EF-8848-2FDCD71A2A45}"/>
    <dgm:cxn modelId="{DE611BE2-3D49-4341-8CC2-E61DC196DD1C}" type="presOf" srcId="{E601125E-AC45-4AD5-96B1-1810737C71F1}" destId="{868436FF-ECCA-46B0-AA72-A35E26AAAC1D}" srcOrd="0" destOrd="0" presId="urn:microsoft.com/office/officeart/2005/8/layout/cycle8"/>
    <dgm:cxn modelId="{DC7B423C-2DC5-4B15-A354-85C216B7204E}" type="presOf" srcId="{887FFAE9-316F-4A2B-BC55-CC2A8C092EFF}" destId="{B3025C0E-5489-42C9-8B04-C9E73F14CF3B}" srcOrd="0" destOrd="0" presId="urn:microsoft.com/office/officeart/2005/8/layout/cycle8"/>
    <dgm:cxn modelId="{DA54F1EC-021D-4CC6-9015-FD7CADB1ED38}" type="presOf" srcId="{90633021-E5F7-4CF8-86E2-3BAAEA11153C}" destId="{F04125F4-5C9A-49D3-A334-549423593ABE}" srcOrd="0" destOrd="0" presId="urn:microsoft.com/office/officeart/2005/8/layout/cycle8"/>
    <dgm:cxn modelId="{577426B4-2304-4F7F-8870-B7EA6EC2AA12}" type="presOf" srcId="{9A95F168-E41F-475B-9404-AAC4098CFDBF}" destId="{8FE35E83-B2DF-46F1-A0AA-DB409CEA47DE}" srcOrd="0" destOrd="0" presId="urn:microsoft.com/office/officeart/2005/8/layout/cycle8"/>
    <dgm:cxn modelId="{F30237DE-10D2-49DC-9E1C-0EB216C11CAD}" type="presOf" srcId="{90633021-E5F7-4CF8-86E2-3BAAEA11153C}" destId="{DC0EAB95-7E9F-4DEE-9823-C9F6387C12BA}" srcOrd="1" destOrd="0" presId="urn:microsoft.com/office/officeart/2005/8/layout/cycle8"/>
    <dgm:cxn modelId="{DC42FC34-B352-4378-B401-337EAA31DAB4}" type="presOf" srcId="{887FFAE9-316F-4A2B-BC55-CC2A8C092EFF}" destId="{590E08A6-E800-457A-BB18-AAFEB7D27F4E}" srcOrd="1" destOrd="0" presId="urn:microsoft.com/office/officeart/2005/8/layout/cycle8"/>
    <dgm:cxn modelId="{84C462A9-0B95-4214-94C1-371B3A2BC70A}" type="presOf" srcId="{9A95F168-E41F-475B-9404-AAC4098CFDBF}" destId="{8891A0D2-3137-4F99-911F-FEF7DE4BCE02}" srcOrd="1" destOrd="0" presId="urn:microsoft.com/office/officeart/2005/8/layout/cycle8"/>
    <dgm:cxn modelId="{ED2D38EA-8A31-4977-B3F1-64769C77C477}" type="presOf" srcId="{1ADE438F-F8C4-4569-8258-B5EE62386889}" destId="{573DEDB9-B9AC-4B86-8EF0-8CE734AE7BCD}" srcOrd="0" destOrd="0" presId="urn:microsoft.com/office/officeart/2005/8/layout/cycle8"/>
    <dgm:cxn modelId="{9460CF8B-F219-4839-9EEF-ADDB93EF6E59}" srcId="{1ADE438F-F8C4-4569-8258-B5EE62386889}" destId="{90633021-E5F7-4CF8-86E2-3BAAEA11153C}" srcOrd="2" destOrd="0" parTransId="{AEEBE42B-1AE9-4E9C-AFB4-9ACD0170A91A}" sibTransId="{97AA289D-2CCC-43A0-AD0C-C438F3ECACBA}"/>
    <dgm:cxn modelId="{A8381A5F-074F-48BC-8FEA-5BFD96FB9BB6}" srcId="{1ADE438F-F8C4-4569-8258-B5EE62386889}" destId="{E601125E-AC45-4AD5-96B1-1810737C71F1}" srcOrd="1" destOrd="0" parTransId="{CD793D75-A8DB-4D35-A969-2EFA0E7CAEC2}" sibTransId="{F8E5FBA2-6C9F-44E8-B7A7-35E2BAD3E8A1}"/>
    <dgm:cxn modelId="{47D465CC-8927-4986-97AD-E44CF3DB1F17}" type="presParOf" srcId="{573DEDB9-B9AC-4B86-8EF0-8CE734AE7BCD}" destId="{8FE35E83-B2DF-46F1-A0AA-DB409CEA47DE}" srcOrd="0" destOrd="0" presId="urn:microsoft.com/office/officeart/2005/8/layout/cycle8"/>
    <dgm:cxn modelId="{A48F2409-77AB-46A9-B531-A573E4C76279}" type="presParOf" srcId="{573DEDB9-B9AC-4B86-8EF0-8CE734AE7BCD}" destId="{E0866616-A6E6-43C4-995A-A168232F8DC1}" srcOrd="1" destOrd="0" presId="urn:microsoft.com/office/officeart/2005/8/layout/cycle8"/>
    <dgm:cxn modelId="{7DB32222-5CF1-44D5-9D25-FE8A8869857B}" type="presParOf" srcId="{573DEDB9-B9AC-4B86-8EF0-8CE734AE7BCD}" destId="{D5E3C194-295F-4EF9-998D-68E6AB6C60C9}" srcOrd="2" destOrd="0" presId="urn:microsoft.com/office/officeart/2005/8/layout/cycle8"/>
    <dgm:cxn modelId="{DA0C5418-F749-491B-A700-773989A04DF2}" type="presParOf" srcId="{573DEDB9-B9AC-4B86-8EF0-8CE734AE7BCD}" destId="{8891A0D2-3137-4F99-911F-FEF7DE4BCE02}" srcOrd="3" destOrd="0" presId="urn:microsoft.com/office/officeart/2005/8/layout/cycle8"/>
    <dgm:cxn modelId="{2C915ABD-C44C-4286-AB5F-0EDF9A53E238}" type="presParOf" srcId="{573DEDB9-B9AC-4B86-8EF0-8CE734AE7BCD}" destId="{868436FF-ECCA-46B0-AA72-A35E26AAAC1D}" srcOrd="4" destOrd="0" presId="urn:microsoft.com/office/officeart/2005/8/layout/cycle8"/>
    <dgm:cxn modelId="{BC8151A3-98B8-4180-B2D3-5EBF4B9CAE9F}" type="presParOf" srcId="{573DEDB9-B9AC-4B86-8EF0-8CE734AE7BCD}" destId="{F6720D22-F05F-45D9-A92A-7583FADB61E8}" srcOrd="5" destOrd="0" presId="urn:microsoft.com/office/officeart/2005/8/layout/cycle8"/>
    <dgm:cxn modelId="{D85C4FCB-048D-4952-98F2-BAF8D53BC13D}" type="presParOf" srcId="{573DEDB9-B9AC-4B86-8EF0-8CE734AE7BCD}" destId="{72E7CE14-5E83-4BBF-81D6-E9D7C52451B3}" srcOrd="6" destOrd="0" presId="urn:microsoft.com/office/officeart/2005/8/layout/cycle8"/>
    <dgm:cxn modelId="{0A6BABB0-750C-4492-8D6A-DCC4508209DB}" type="presParOf" srcId="{573DEDB9-B9AC-4B86-8EF0-8CE734AE7BCD}" destId="{A6AD2F9B-2936-42BE-A862-A1F783CBCF9D}" srcOrd="7" destOrd="0" presId="urn:microsoft.com/office/officeart/2005/8/layout/cycle8"/>
    <dgm:cxn modelId="{9D041E03-2AE7-40C9-8E7D-FE3EA1099454}" type="presParOf" srcId="{573DEDB9-B9AC-4B86-8EF0-8CE734AE7BCD}" destId="{F04125F4-5C9A-49D3-A334-549423593ABE}" srcOrd="8" destOrd="0" presId="urn:microsoft.com/office/officeart/2005/8/layout/cycle8"/>
    <dgm:cxn modelId="{10877305-1AE9-4827-A92A-BB3FAB58455B}" type="presParOf" srcId="{573DEDB9-B9AC-4B86-8EF0-8CE734AE7BCD}" destId="{69580EA5-901F-4AC5-8D75-58010D371908}" srcOrd="9" destOrd="0" presId="urn:microsoft.com/office/officeart/2005/8/layout/cycle8"/>
    <dgm:cxn modelId="{47FBE79A-B9D9-42D5-9D65-52ECFE3E9D18}" type="presParOf" srcId="{573DEDB9-B9AC-4B86-8EF0-8CE734AE7BCD}" destId="{88EFC820-E594-4F24-B7B2-8F094EB5A19B}" srcOrd="10" destOrd="0" presId="urn:microsoft.com/office/officeart/2005/8/layout/cycle8"/>
    <dgm:cxn modelId="{8BB2F226-9BAE-4799-BEEC-3E660B1B6D17}" type="presParOf" srcId="{573DEDB9-B9AC-4B86-8EF0-8CE734AE7BCD}" destId="{DC0EAB95-7E9F-4DEE-9823-C9F6387C12BA}" srcOrd="11" destOrd="0" presId="urn:microsoft.com/office/officeart/2005/8/layout/cycle8"/>
    <dgm:cxn modelId="{C368C629-5F92-47ED-9212-E1F14FD572DC}" type="presParOf" srcId="{573DEDB9-B9AC-4B86-8EF0-8CE734AE7BCD}" destId="{E063DEEA-D0AA-4B72-8002-B11E18C0190A}" srcOrd="12" destOrd="0" presId="urn:microsoft.com/office/officeart/2005/8/layout/cycle8"/>
    <dgm:cxn modelId="{8DCCC484-4997-4B66-8518-F314DD15EB58}" type="presParOf" srcId="{573DEDB9-B9AC-4B86-8EF0-8CE734AE7BCD}" destId="{7BE4CCD1-59DB-40A0-99CC-389EB91FBF64}" srcOrd="13" destOrd="0" presId="urn:microsoft.com/office/officeart/2005/8/layout/cycle8"/>
    <dgm:cxn modelId="{E6239D63-C064-4900-AD6B-CD3256E40EFC}" type="presParOf" srcId="{573DEDB9-B9AC-4B86-8EF0-8CE734AE7BCD}" destId="{950943DF-07F8-4C4D-B727-EDF7F2A6F2DB}" srcOrd="14" destOrd="0" presId="urn:microsoft.com/office/officeart/2005/8/layout/cycle8"/>
    <dgm:cxn modelId="{B204A3C2-00C1-419C-8275-6A92AE8687DE}" type="presParOf" srcId="{573DEDB9-B9AC-4B86-8EF0-8CE734AE7BCD}" destId="{9E8BFF0C-6B76-43BF-96BD-80DCA2344EDA}" srcOrd="15" destOrd="0" presId="urn:microsoft.com/office/officeart/2005/8/layout/cycle8"/>
    <dgm:cxn modelId="{B8EA0CF4-FD72-449E-8886-3650DBD5E13C}" type="presParOf" srcId="{573DEDB9-B9AC-4B86-8EF0-8CE734AE7BCD}" destId="{B3025C0E-5489-42C9-8B04-C9E73F14CF3B}" srcOrd="16" destOrd="0" presId="urn:microsoft.com/office/officeart/2005/8/layout/cycle8"/>
    <dgm:cxn modelId="{46FFDE7D-633E-4B5E-AE79-566AC7B9C7E0}" type="presParOf" srcId="{573DEDB9-B9AC-4B86-8EF0-8CE734AE7BCD}" destId="{625BF89B-8D33-427B-B8DD-CC2BF4869BDD}" srcOrd="17" destOrd="0" presId="urn:microsoft.com/office/officeart/2005/8/layout/cycle8"/>
    <dgm:cxn modelId="{8C9E272E-029A-486C-9112-B21AABE02714}" type="presParOf" srcId="{573DEDB9-B9AC-4B86-8EF0-8CE734AE7BCD}" destId="{A88F8157-36B1-4566-99B2-6D46EFF741F0}" srcOrd="18" destOrd="0" presId="urn:microsoft.com/office/officeart/2005/8/layout/cycle8"/>
    <dgm:cxn modelId="{1FCD43B1-A42D-410C-B0F8-EEA9322FCF48}" type="presParOf" srcId="{573DEDB9-B9AC-4B86-8EF0-8CE734AE7BCD}" destId="{590E08A6-E800-457A-BB18-AAFEB7D27F4E}" srcOrd="19" destOrd="0" presId="urn:microsoft.com/office/officeart/2005/8/layout/cycle8"/>
    <dgm:cxn modelId="{06251559-9D45-439A-8815-095F65D195C7}" type="presParOf" srcId="{573DEDB9-B9AC-4B86-8EF0-8CE734AE7BCD}" destId="{A1E27C06-4AC7-42C7-9E4B-F9C6F232E8B1}" srcOrd="20" destOrd="0" presId="urn:microsoft.com/office/officeart/2005/8/layout/cycle8"/>
    <dgm:cxn modelId="{B39F0058-8102-4237-A963-00EF92143F39}" type="presParOf" srcId="{573DEDB9-B9AC-4B86-8EF0-8CE734AE7BCD}" destId="{2CB6F827-34E0-43E2-B24F-8C7474F63F28}" srcOrd="21" destOrd="0" presId="urn:microsoft.com/office/officeart/2005/8/layout/cycle8"/>
    <dgm:cxn modelId="{78F10D41-1F70-4F84-8399-6580213FCB76}" type="presParOf" srcId="{573DEDB9-B9AC-4B86-8EF0-8CE734AE7BCD}" destId="{0A26B755-7304-4B98-BF07-E2977A1B8460}" srcOrd="22" destOrd="0" presId="urn:microsoft.com/office/officeart/2005/8/layout/cycle8"/>
    <dgm:cxn modelId="{E2B564A3-F793-4853-A1E1-6655610236BC}" type="presParOf" srcId="{573DEDB9-B9AC-4B86-8EF0-8CE734AE7BCD}" destId="{354C8990-ED6C-49BA-ADB3-11F00EE1211D}" srcOrd="23" destOrd="0" presId="urn:microsoft.com/office/officeart/2005/8/layout/cycle8"/>
    <dgm:cxn modelId="{B1E96429-98C0-4241-BBF1-0FA20C19964D}" type="presParOf" srcId="{573DEDB9-B9AC-4B86-8EF0-8CE734AE7BCD}" destId="{EB4085F6-624F-4C9E-9C5B-66D2051AEF73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B93151-0664-414F-82DA-4ADC4626BEC4}" type="doc">
      <dgm:prSet loTypeId="urn:microsoft.com/office/officeart/2005/8/layout/vList5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5D0B6C20-2086-4440-A513-9C784EFAE100}">
      <dgm:prSet phldrT="[Texto]" custT="1"/>
      <dgm:spPr/>
      <dgm:t>
        <a:bodyPr/>
        <a:lstStyle/>
        <a:p>
          <a:r>
            <a:rPr lang="es-ES" sz="2000" dirty="0" smtClean="0"/>
            <a:t/>
          </a:r>
          <a:br>
            <a:rPr lang="es-ES" sz="2000" dirty="0" smtClean="0"/>
          </a:br>
          <a:r>
            <a:rPr lang="es-ES" sz="1800" b="1" u="sng" dirty="0" smtClean="0"/>
            <a:t>Revisión y firma del AM por parte de autoridades</a:t>
          </a:r>
          <a:endParaRPr lang="es-ES" sz="2000" b="1" u="sng" dirty="0" smtClean="0">
            <a:solidFill>
              <a:schemeClr val="tx1"/>
            </a:solidFill>
          </a:endParaRPr>
        </a:p>
      </dgm:t>
    </dgm:pt>
    <dgm:pt modelId="{E8EE66B6-ECBA-4275-86B0-40699637ED92}" type="parTrans" cxnId="{974FAF0B-C40E-45FF-B073-DD4BEBAEA797}">
      <dgm:prSet/>
      <dgm:spPr/>
      <dgm:t>
        <a:bodyPr/>
        <a:lstStyle/>
        <a:p>
          <a:endParaRPr lang="es-UY" sz="2000" noProof="0"/>
        </a:p>
      </dgm:t>
    </dgm:pt>
    <dgm:pt modelId="{F610AE28-AFB7-409C-BC73-DAD6AA59A354}" type="sibTrans" cxnId="{974FAF0B-C40E-45FF-B073-DD4BEBAEA797}">
      <dgm:prSet/>
      <dgm:spPr/>
      <dgm:t>
        <a:bodyPr/>
        <a:lstStyle/>
        <a:p>
          <a:endParaRPr lang="es-UY" sz="2000" noProof="0"/>
        </a:p>
      </dgm:t>
    </dgm:pt>
    <dgm:pt modelId="{BB5ED7B3-FCA2-4217-B4D0-2DB1C3E0ED41}">
      <dgm:prSet phldrT="[Texto]" custT="1"/>
      <dgm:spPr/>
      <dgm:t>
        <a:bodyPr/>
        <a:lstStyle/>
        <a:p>
          <a:r>
            <a:rPr lang="es-UY" sz="1600" noProof="0" dirty="0" smtClean="0"/>
            <a:t>Apoyo a las Unidades Responsables para la implementación de las acciones</a:t>
          </a:r>
          <a:endParaRPr lang="es-UY" sz="1600" noProof="0" dirty="0"/>
        </a:p>
      </dgm:t>
    </dgm:pt>
    <dgm:pt modelId="{36DFD7CA-F902-4611-B6E1-4E2F6ACFC7E6}" type="parTrans" cxnId="{261069B1-E0EC-45A8-9D91-1D3B63E44D06}">
      <dgm:prSet/>
      <dgm:spPr/>
      <dgm:t>
        <a:bodyPr/>
        <a:lstStyle/>
        <a:p>
          <a:endParaRPr lang="es-UY" sz="2000" noProof="0"/>
        </a:p>
      </dgm:t>
    </dgm:pt>
    <dgm:pt modelId="{F92C6CDF-1290-4C32-B427-FECA4BACB9EA}" type="sibTrans" cxnId="{261069B1-E0EC-45A8-9D91-1D3B63E44D06}">
      <dgm:prSet/>
      <dgm:spPr/>
      <dgm:t>
        <a:bodyPr/>
        <a:lstStyle/>
        <a:p>
          <a:endParaRPr lang="es-UY" sz="2000" noProof="0"/>
        </a:p>
      </dgm:t>
    </dgm:pt>
    <dgm:pt modelId="{3419DCAF-A092-4766-A56C-C0EFA1259601}">
      <dgm:prSet phldrT="[Texto]" custT="1"/>
      <dgm:spPr/>
      <dgm:t>
        <a:bodyPr/>
        <a:lstStyle/>
        <a:p>
          <a:r>
            <a:rPr lang="es-ES" sz="2000" b="1" u="sng" dirty="0" smtClean="0"/>
            <a:t>Seguimiento de AM </a:t>
          </a:r>
        </a:p>
      </dgm:t>
    </dgm:pt>
    <dgm:pt modelId="{5AE676EC-2766-46F0-BEB2-64D4408D46A3}" type="parTrans" cxnId="{91643803-A13B-4826-B4AA-69DFF7FAF668}">
      <dgm:prSet/>
      <dgm:spPr/>
      <dgm:t>
        <a:bodyPr/>
        <a:lstStyle/>
        <a:p>
          <a:endParaRPr lang="es-UY" sz="2000" noProof="0"/>
        </a:p>
      </dgm:t>
    </dgm:pt>
    <dgm:pt modelId="{4A9A6CC2-074A-4AC8-954C-FE04637BD9DC}" type="sibTrans" cxnId="{91643803-A13B-4826-B4AA-69DFF7FAF668}">
      <dgm:prSet/>
      <dgm:spPr/>
      <dgm:t>
        <a:bodyPr/>
        <a:lstStyle/>
        <a:p>
          <a:endParaRPr lang="es-UY" sz="2000" noProof="0"/>
        </a:p>
      </dgm:t>
    </dgm:pt>
    <dgm:pt modelId="{BBAD620A-A64A-4956-9206-4A2717737D72}">
      <dgm:prSet phldrT="[Texto]" custT="1"/>
      <dgm:spPr/>
      <dgm:t>
        <a:bodyPr/>
        <a:lstStyle/>
        <a:p>
          <a:pPr algn="l"/>
          <a:r>
            <a:rPr lang="es-UY" sz="1600" noProof="0" dirty="0" smtClean="0"/>
            <a:t>Posible asistencia técnica de AGEV – OPP (adicional al seguimiento)</a:t>
          </a:r>
          <a:endParaRPr lang="es-UY" sz="1600" noProof="0" dirty="0"/>
        </a:p>
      </dgm:t>
    </dgm:pt>
    <dgm:pt modelId="{4921F3E9-9AD6-42E4-9731-173A0FD25BB5}" type="sibTrans" cxnId="{FCCF23E5-B566-45D1-9EB4-E37555092F3E}">
      <dgm:prSet/>
      <dgm:spPr/>
      <dgm:t>
        <a:bodyPr/>
        <a:lstStyle/>
        <a:p>
          <a:endParaRPr lang="es-UY" sz="2000" noProof="0"/>
        </a:p>
      </dgm:t>
    </dgm:pt>
    <dgm:pt modelId="{F6982C1F-19F8-4A97-A2B8-78DA5753736A}" type="parTrans" cxnId="{FCCF23E5-B566-45D1-9EB4-E37555092F3E}">
      <dgm:prSet/>
      <dgm:spPr/>
      <dgm:t>
        <a:bodyPr/>
        <a:lstStyle/>
        <a:p>
          <a:endParaRPr lang="es-UY" sz="2000" noProof="0"/>
        </a:p>
      </dgm:t>
    </dgm:pt>
    <dgm:pt modelId="{E598E917-DE5A-4F41-9FCA-8CE0437B046F}">
      <dgm:prSet phldrT="[Texto]" custT="1"/>
      <dgm:spPr/>
      <dgm:t>
        <a:bodyPr/>
        <a:lstStyle/>
        <a:p>
          <a:pPr algn="l"/>
          <a:endParaRPr lang="es-UY" sz="1600" noProof="0" dirty="0"/>
        </a:p>
      </dgm:t>
    </dgm:pt>
    <dgm:pt modelId="{9F87571E-DDA0-4938-B71C-EC3EBD9C7327}" type="parTrans" cxnId="{42335993-779B-42E4-AFDB-00FD3327036B}">
      <dgm:prSet/>
      <dgm:spPr/>
      <dgm:t>
        <a:bodyPr/>
        <a:lstStyle/>
        <a:p>
          <a:endParaRPr lang="es-MX"/>
        </a:p>
      </dgm:t>
    </dgm:pt>
    <dgm:pt modelId="{ACC62C63-6A4B-4101-A172-3395D6391FB2}" type="sibTrans" cxnId="{42335993-779B-42E4-AFDB-00FD3327036B}">
      <dgm:prSet/>
      <dgm:spPr/>
      <dgm:t>
        <a:bodyPr/>
        <a:lstStyle/>
        <a:p>
          <a:endParaRPr lang="es-MX"/>
        </a:p>
      </dgm:t>
    </dgm:pt>
    <dgm:pt modelId="{72B803B0-913C-4F4D-AC47-CDA712D84CEB}">
      <dgm:prSet phldrT="[Texto]" custT="1"/>
      <dgm:spPr/>
      <dgm:t>
        <a:bodyPr/>
        <a:lstStyle/>
        <a:p>
          <a:pPr algn="l"/>
          <a:endParaRPr lang="es-UY" sz="1600" noProof="0" dirty="0"/>
        </a:p>
      </dgm:t>
    </dgm:pt>
    <dgm:pt modelId="{75E06552-32D3-41AB-AADE-6E56ED43E9EB}" type="parTrans" cxnId="{4AC7C448-04A0-456C-9C3F-41F50C23CF8F}">
      <dgm:prSet/>
      <dgm:spPr/>
      <dgm:t>
        <a:bodyPr/>
        <a:lstStyle/>
        <a:p>
          <a:endParaRPr lang="es-MX"/>
        </a:p>
      </dgm:t>
    </dgm:pt>
    <dgm:pt modelId="{7DB8C233-D1D3-4D22-A8E5-64FCAADAA87D}" type="sibTrans" cxnId="{4AC7C448-04A0-456C-9C3F-41F50C23CF8F}">
      <dgm:prSet/>
      <dgm:spPr/>
      <dgm:t>
        <a:bodyPr/>
        <a:lstStyle/>
        <a:p>
          <a:endParaRPr lang="es-MX"/>
        </a:p>
      </dgm:t>
    </dgm:pt>
    <dgm:pt modelId="{3A052E27-0922-4B07-BEFA-CDF2997734CF}">
      <dgm:prSet phldrT="[Texto]" custT="1"/>
      <dgm:spPr/>
      <dgm:t>
        <a:bodyPr/>
        <a:lstStyle/>
        <a:p>
          <a:pPr algn="l"/>
          <a:r>
            <a:rPr lang="es-ES" sz="1600" dirty="0" smtClean="0"/>
            <a:t>Realizado por la División de Gestión Estratégica y Formulación Presupuestal (AGEV – OPP)</a:t>
          </a:r>
          <a:endParaRPr lang="es-UY" sz="1600" noProof="0" dirty="0"/>
        </a:p>
      </dgm:t>
    </dgm:pt>
    <dgm:pt modelId="{D8F466EA-C2BF-4C4A-A8EE-74953B33AD80}" type="parTrans" cxnId="{600D07CA-448E-4FAE-8D77-5D9F5D50B126}">
      <dgm:prSet/>
      <dgm:spPr/>
      <dgm:t>
        <a:bodyPr/>
        <a:lstStyle/>
        <a:p>
          <a:endParaRPr lang="es-MX"/>
        </a:p>
      </dgm:t>
    </dgm:pt>
    <dgm:pt modelId="{691EAF8B-D43E-4677-8FFC-C90AFB1A8179}" type="sibTrans" cxnId="{600D07CA-448E-4FAE-8D77-5D9F5D50B126}">
      <dgm:prSet/>
      <dgm:spPr/>
      <dgm:t>
        <a:bodyPr/>
        <a:lstStyle/>
        <a:p>
          <a:endParaRPr lang="es-MX"/>
        </a:p>
      </dgm:t>
    </dgm:pt>
    <dgm:pt modelId="{1BDAADDB-9ACE-446E-B0C9-44051B2557FA}">
      <dgm:prSet phldrT="[Texto]" custT="1"/>
      <dgm:spPr/>
      <dgm:t>
        <a:bodyPr/>
        <a:lstStyle/>
        <a:p>
          <a:pPr algn="l"/>
          <a:endParaRPr lang="es-UY" sz="1600" noProof="0" dirty="0"/>
        </a:p>
      </dgm:t>
    </dgm:pt>
    <dgm:pt modelId="{56F948AF-47F9-4F07-8100-83018DD8BAFC}" type="parTrans" cxnId="{1F47B198-D08E-4F5D-A739-01EE67F9F2A3}">
      <dgm:prSet/>
      <dgm:spPr/>
      <dgm:t>
        <a:bodyPr/>
        <a:lstStyle/>
        <a:p>
          <a:endParaRPr lang="es-MX"/>
        </a:p>
      </dgm:t>
    </dgm:pt>
    <dgm:pt modelId="{A49CFC61-2129-4D77-B82E-7E658AD1DA6D}" type="sibTrans" cxnId="{1F47B198-D08E-4F5D-A739-01EE67F9F2A3}">
      <dgm:prSet/>
      <dgm:spPr/>
      <dgm:t>
        <a:bodyPr/>
        <a:lstStyle/>
        <a:p>
          <a:endParaRPr lang="es-MX"/>
        </a:p>
      </dgm:t>
    </dgm:pt>
    <dgm:pt modelId="{6FB4CF82-274A-41E3-A270-A4D2B1678737}">
      <dgm:prSet phldrT="[Texto]" custT="1"/>
      <dgm:spPr/>
      <dgm:t>
        <a:bodyPr/>
        <a:lstStyle/>
        <a:p>
          <a:pPr algn="l"/>
          <a:endParaRPr lang="es-UY" sz="1600" noProof="0" dirty="0"/>
        </a:p>
      </dgm:t>
    </dgm:pt>
    <dgm:pt modelId="{7939A7C6-F03C-4305-B234-68FD15EEFC8D}" type="parTrans" cxnId="{DE4556A1-97DD-4AE5-8F68-121425C810C8}">
      <dgm:prSet/>
      <dgm:spPr/>
      <dgm:t>
        <a:bodyPr/>
        <a:lstStyle/>
        <a:p>
          <a:endParaRPr lang="es-MX"/>
        </a:p>
      </dgm:t>
    </dgm:pt>
    <dgm:pt modelId="{4E5AA8D5-8835-4BED-AF18-F244CE3AC45B}" type="sibTrans" cxnId="{DE4556A1-97DD-4AE5-8F68-121425C810C8}">
      <dgm:prSet/>
      <dgm:spPr/>
      <dgm:t>
        <a:bodyPr/>
        <a:lstStyle/>
        <a:p>
          <a:endParaRPr lang="es-MX"/>
        </a:p>
      </dgm:t>
    </dgm:pt>
    <dgm:pt modelId="{A2955880-2AA8-4631-986B-B70666FE04FC}">
      <dgm:prSet phldrT="[Texto]" custT="1"/>
      <dgm:spPr/>
      <dgm:t>
        <a:bodyPr/>
        <a:lstStyle/>
        <a:p>
          <a:pPr algn="l"/>
          <a:r>
            <a:rPr lang="es-UY" sz="1600" noProof="0" dirty="0" smtClean="0"/>
            <a:t>Planificación y cronograma de seguimiento</a:t>
          </a:r>
          <a:endParaRPr lang="es-UY" sz="1600" noProof="0" dirty="0"/>
        </a:p>
      </dgm:t>
    </dgm:pt>
    <dgm:pt modelId="{231B7FB0-C18B-43DA-8B05-6E2C38094DEA}" type="parTrans" cxnId="{9EF7768C-471D-400C-AB2A-5A87D59920AF}">
      <dgm:prSet/>
      <dgm:spPr/>
      <dgm:t>
        <a:bodyPr/>
        <a:lstStyle/>
        <a:p>
          <a:endParaRPr lang="es-MX"/>
        </a:p>
      </dgm:t>
    </dgm:pt>
    <dgm:pt modelId="{DC6DB189-E747-4D57-ADFB-CAF4C067976D}" type="sibTrans" cxnId="{9EF7768C-471D-400C-AB2A-5A87D59920AF}">
      <dgm:prSet/>
      <dgm:spPr/>
      <dgm:t>
        <a:bodyPr/>
        <a:lstStyle/>
        <a:p>
          <a:endParaRPr lang="es-MX"/>
        </a:p>
      </dgm:t>
    </dgm:pt>
    <dgm:pt modelId="{497A3B54-F65C-49D4-81FB-6AB99BB862A1}" type="pres">
      <dgm:prSet presAssocID="{D4B93151-0664-414F-82DA-4ADC4626BEC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F20F42-072B-43A6-A35D-376FA5A10F3F}" type="pres">
      <dgm:prSet presAssocID="{5D0B6C20-2086-4440-A513-9C784EFAE100}" presName="linNode" presStyleCnt="0"/>
      <dgm:spPr/>
      <dgm:t>
        <a:bodyPr/>
        <a:lstStyle/>
        <a:p>
          <a:endParaRPr lang="es-UY"/>
        </a:p>
      </dgm:t>
    </dgm:pt>
    <dgm:pt modelId="{E133AE16-429A-4380-B775-E39B4E1091C0}" type="pres">
      <dgm:prSet presAssocID="{5D0B6C20-2086-4440-A513-9C784EFAE100}" presName="parentText" presStyleLbl="node1" presStyleIdx="0" presStyleCnt="2" custScaleX="159902" custScaleY="772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DEB66B-045D-47AC-A971-4CEA36F3FA35}" type="pres">
      <dgm:prSet presAssocID="{5D0B6C20-2086-4440-A513-9C784EFAE100}" presName="descendantText" presStyleLbl="alignAccFollowNode1" presStyleIdx="0" presStyleCnt="2" custScaleY="86237" custLinFactNeighborX="85" custLinFactNeighborY="1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1AB19C-7357-4E06-87C1-B9ED147824FE}" type="pres">
      <dgm:prSet presAssocID="{F610AE28-AFB7-409C-BC73-DAD6AA59A354}" presName="sp" presStyleCnt="0"/>
      <dgm:spPr/>
      <dgm:t>
        <a:bodyPr/>
        <a:lstStyle/>
        <a:p>
          <a:endParaRPr lang="es-UY"/>
        </a:p>
      </dgm:t>
    </dgm:pt>
    <dgm:pt modelId="{D63DFA4B-5165-401F-A71A-48DE3AAFAB47}" type="pres">
      <dgm:prSet presAssocID="{3419DCAF-A092-4766-A56C-C0EFA1259601}" presName="linNode" presStyleCnt="0"/>
      <dgm:spPr/>
      <dgm:t>
        <a:bodyPr/>
        <a:lstStyle/>
        <a:p>
          <a:endParaRPr lang="es-UY"/>
        </a:p>
      </dgm:t>
    </dgm:pt>
    <dgm:pt modelId="{EB9A82D8-E8AB-4C44-B49E-659AC8B264B1}" type="pres">
      <dgm:prSet presAssocID="{3419DCAF-A092-4766-A56C-C0EFA1259601}" presName="parentText" presStyleLbl="node1" presStyleIdx="1" presStyleCnt="2" custScaleX="16358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8A69E3-5BA9-48F1-BB54-6A8CFE89E524}" type="pres">
      <dgm:prSet presAssocID="{3419DCAF-A092-4766-A56C-C0EFA1259601}" presName="descendantText" presStyleLbl="alignAccFollowNode1" presStyleIdx="1" presStyleCnt="2" custScaleY="1116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9ED1DF-ED52-4538-B574-F0127E53820F}" type="presOf" srcId="{5D0B6C20-2086-4440-A513-9C784EFAE100}" destId="{E133AE16-429A-4380-B775-E39B4E1091C0}" srcOrd="0" destOrd="0" presId="urn:microsoft.com/office/officeart/2005/8/layout/vList5"/>
    <dgm:cxn modelId="{2BDB057B-844C-4020-BE70-B9880F7C3380}" type="presOf" srcId="{3419DCAF-A092-4766-A56C-C0EFA1259601}" destId="{EB9A82D8-E8AB-4C44-B49E-659AC8B264B1}" srcOrd="0" destOrd="0" presId="urn:microsoft.com/office/officeart/2005/8/layout/vList5"/>
    <dgm:cxn modelId="{AE701C50-0C2E-4DCC-805E-07E00A46E7FC}" type="presOf" srcId="{BBAD620A-A64A-4956-9206-4A2717737D72}" destId="{7B8A69E3-5BA9-48F1-BB54-6A8CFE89E524}" srcOrd="0" destOrd="4" presId="urn:microsoft.com/office/officeart/2005/8/layout/vList5"/>
    <dgm:cxn modelId="{261069B1-E0EC-45A8-9D91-1D3B63E44D06}" srcId="{5D0B6C20-2086-4440-A513-9C784EFAE100}" destId="{BB5ED7B3-FCA2-4217-B4D0-2DB1C3E0ED41}" srcOrd="0" destOrd="0" parTransId="{36DFD7CA-F902-4611-B6E1-4E2F6ACFC7E6}" sibTransId="{F92C6CDF-1290-4C32-B427-FECA4BACB9EA}"/>
    <dgm:cxn modelId="{008EF5E0-6B4A-485E-BFD2-B678BB0A5529}" type="presOf" srcId="{E598E917-DE5A-4F41-9FCA-8CE0437B046F}" destId="{7B8A69E3-5BA9-48F1-BB54-6A8CFE89E524}" srcOrd="0" destOrd="6" presId="urn:microsoft.com/office/officeart/2005/8/layout/vList5"/>
    <dgm:cxn modelId="{FCCF23E5-B566-45D1-9EB4-E37555092F3E}" srcId="{3419DCAF-A092-4766-A56C-C0EFA1259601}" destId="{BBAD620A-A64A-4956-9206-4A2717737D72}" srcOrd="4" destOrd="0" parTransId="{F6982C1F-19F8-4A97-A2B8-78DA5753736A}" sibTransId="{4921F3E9-9AD6-42E4-9731-173A0FD25BB5}"/>
    <dgm:cxn modelId="{DC4285A0-2E1B-4FB9-87AD-CC2DA5CD2C79}" type="presOf" srcId="{6FB4CF82-274A-41E3-A270-A4D2B1678737}" destId="{7B8A69E3-5BA9-48F1-BB54-6A8CFE89E524}" srcOrd="0" destOrd="1" presId="urn:microsoft.com/office/officeart/2005/8/layout/vList5"/>
    <dgm:cxn modelId="{4AC7C448-04A0-456C-9C3F-41F50C23CF8F}" srcId="{3419DCAF-A092-4766-A56C-C0EFA1259601}" destId="{72B803B0-913C-4F4D-AC47-CDA712D84CEB}" srcOrd="5" destOrd="0" parTransId="{75E06552-32D3-41AB-AADE-6E56ED43E9EB}" sibTransId="{7DB8C233-D1D3-4D22-A8E5-64FCAADAA87D}"/>
    <dgm:cxn modelId="{42335993-779B-42E4-AFDB-00FD3327036B}" srcId="{3419DCAF-A092-4766-A56C-C0EFA1259601}" destId="{E598E917-DE5A-4F41-9FCA-8CE0437B046F}" srcOrd="6" destOrd="0" parTransId="{9F87571E-DDA0-4938-B71C-EC3EBD9C7327}" sibTransId="{ACC62C63-6A4B-4101-A172-3395D6391FB2}"/>
    <dgm:cxn modelId="{974FAF0B-C40E-45FF-B073-DD4BEBAEA797}" srcId="{D4B93151-0664-414F-82DA-4ADC4626BEC4}" destId="{5D0B6C20-2086-4440-A513-9C784EFAE100}" srcOrd="0" destOrd="0" parTransId="{E8EE66B6-ECBA-4275-86B0-40699637ED92}" sibTransId="{F610AE28-AFB7-409C-BC73-DAD6AA59A354}"/>
    <dgm:cxn modelId="{600D07CA-448E-4FAE-8D77-5D9F5D50B126}" srcId="{3419DCAF-A092-4766-A56C-C0EFA1259601}" destId="{3A052E27-0922-4B07-BEFA-CDF2997734CF}" srcOrd="2" destOrd="0" parTransId="{D8F466EA-C2BF-4C4A-A8EE-74953B33AD80}" sibTransId="{691EAF8B-D43E-4677-8FFC-C90AFB1A8179}"/>
    <dgm:cxn modelId="{E2A13660-7753-409D-9FFD-791591E15341}" type="presOf" srcId="{D4B93151-0664-414F-82DA-4ADC4626BEC4}" destId="{497A3B54-F65C-49D4-81FB-6AB99BB862A1}" srcOrd="0" destOrd="0" presId="urn:microsoft.com/office/officeart/2005/8/layout/vList5"/>
    <dgm:cxn modelId="{9EF7768C-471D-400C-AB2A-5A87D59920AF}" srcId="{3419DCAF-A092-4766-A56C-C0EFA1259601}" destId="{A2955880-2AA8-4631-986B-B70666FE04FC}" srcOrd="3" destOrd="0" parTransId="{231B7FB0-C18B-43DA-8B05-6E2C38094DEA}" sibTransId="{DC6DB189-E747-4D57-ADFB-CAF4C067976D}"/>
    <dgm:cxn modelId="{77273A5F-4226-467C-991C-8AEB7E1395E6}" type="presOf" srcId="{3A052E27-0922-4B07-BEFA-CDF2997734CF}" destId="{7B8A69E3-5BA9-48F1-BB54-6A8CFE89E524}" srcOrd="0" destOrd="2" presId="urn:microsoft.com/office/officeart/2005/8/layout/vList5"/>
    <dgm:cxn modelId="{3ABF5A31-23D8-4AE9-AA7F-976F3A3E4C8F}" type="presOf" srcId="{1BDAADDB-9ACE-446E-B0C9-44051B2557FA}" destId="{7B8A69E3-5BA9-48F1-BB54-6A8CFE89E524}" srcOrd="0" destOrd="0" presId="urn:microsoft.com/office/officeart/2005/8/layout/vList5"/>
    <dgm:cxn modelId="{75194ACF-8A9A-49F8-8E4E-030FA8AD2220}" type="presOf" srcId="{72B803B0-913C-4F4D-AC47-CDA712D84CEB}" destId="{7B8A69E3-5BA9-48F1-BB54-6A8CFE89E524}" srcOrd="0" destOrd="5" presId="urn:microsoft.com/office/officeart/2005/8/layout/vList5"/>
    <dgm:cxn modelId="{91643803-A13B-4826-B4AA-69DFF7FAF668}" srcId="{D4B93151-0664-414F-82DA-4ADC4626BEC4}" destId="{3419DCAF-A092-4766-A56C-C0EFA1259601}" srcOrd="1" destOrd="0" parTransId="{5AE676EC-2766-46F0-BEB2-64D4408D46A3}" sibTransId="{4A9A6CC2-074A-4AC8-954C-FE04637BD9DC}"/>
    <dgm:cxn modelId="{DE4556A1-97DD-4AE5-8F68-121425C810C8}" srcId="{3419DCAF-A092-4766-A56C-C0EFA1259601}" destId="{6FB4CF82-274A-41E3-A270-A4D2B1678737}" srcOrd="1" destOrd="0" parTransId="{7939A7C6-F03C-4305-B234-68FD15EEFC8D}" sibTransId="{4E5AA8D5-8835-4BED-AF18-F244CE3AC45B}"/>
    <dgm:cxn modelId="{1F47B198-D08E-4F5D-A739-01EE67F9F2A3}" srcId="{3419DCAF-A092-4766-A56C-C0EFA1259601}" destId="{1BDAADDB-9ACE-446E-B0C9-44051B2557FA}" srcOrd="0" destOrd="0" parTransId="{56F948AF-47F9-4F07-8100-83018DD8BAFC}" sibTransId="{A49CFC61-2129-4D77-B82E-7E658AD1DA6D}"/>
    <dgm:cxn modelId="{33931135-E089-41A4-B662-F8CA17861CAC}" type="presOf" srcId="{A2955880-2AA8-4631-986B-B70666FE04FC}" destId="{7B8A69E3-5BA9-48F1-BB54-6A8CFE89E524}" srcOrd="0" destOrd="3" presId="urn:microsoft.com/office/officeart/2005/8/layout/vList5"/>
    <dgm:cxn modelId="{0A7E88EA-80A3-4EB8-8CA8-EE3759EDC134}" type="presOf" srcId="{BB5ED7B3-FCA2-4217-B4D0-2DB1C3E0ED41}" destId="{AFDEB66B-045D-47AC-A971-4CEA36F3FA35}" srcOrd="0" destOrd="0" presId="urn:microsoft.com/office/officeart/2005/8/layout/vList5"/>
    <dgm:cxn modelId="{7F862731-0A90-4211-9073-B8C3436FD73E}" type="presParOf" srcId="{497A3B54-F65C-49D4-81FB-6AB99BB862A1}" destId="{5DF20F42-072B-43A6-A35D-376FA5A10F3F}" srcOrd="0" destOrd="0" presId="urn:microsoft.com/office/officeart/2005/8/layout/vList5"/>
    <dgm:cxn modelId="{6EEEA14A-C118-437B-8EB5-530F7088A04E}" type="presParOf" srcId="{5DF20F42-072B-43A6-A35D-376FA5A10F3F}" destId="{E133AE16-429A-4380-B775-E39B4E1091C0}" srcOrd="0" destOrd="0" presId="urn:microsoft.com/office/officeart/2005/8/layout/vList5"/>
    <dgm:cxn modelId="{EDF76E46-FAE2-4A7D-88DF-4C8FA7F46B57}" type="presParOf" srcId="{5DF20F42-072B-43A6-A35D-376FA5A10F3F}" destId="{AFDEB66B-045D-47AC-A971-4CEA36F3FA35}" srcOrd="1" destOrd="0" presId="urn:microsoft.com/office/officeart/2005/8/layout/vList5"/>
    <dgm:cxn modelId="{215A2E48-1606-4891-89DC-8E95FE366AA4}" type="presParOf" srcId="{497A3B54-F65C-49D4-81FB-6AB99BB862A1}" destId="{DF1AB19C-7357-4E06-87C1-B9ED147824FE}" srcOrd="1" destOrd="0" presId="urn:microsoft.com/office/officeart/2005/8/layout/vList5"/>
    <dgm:cxn modelId="{1B24AA26-2958-48B3-9F39-A441E69C95C3}" type="presParOf" srcId="{497A3B54-F65C-49D4-81FB-6AB99BB862A1}" destId="{D63DFA4B-5165-401F-A71A-48DE3AAFAB47}" srcOrd="2" destOrd="0" presId="urn:microsoft.com/office/officeart/2005/8/layout/vList5"/>
    <dgm:cxn modelId="{5F0E6BAF-9F88-4F8D-A7BA-16175686DE21}" type="presParOf" srcId="{D63DFA4B-5165-401F-A71A-48DE3AAFAB47}" destId="{EB9A82D8-E8AB-4C44-B49E-659AC8B264B1}" srcOrd="0" destOrd="0" presId="urn:microsoft.com/office/officeart/2005/8/layout/vList5"/>
    <dgm:cxn modelId="{F637A613-FF7A-44D6-BD69-EEE84AD83E61}" type="presParOf" srcId="{D63DFA4B-5165-401F-A71A-48DE3AAFAB47}" destId="{7B8A69E3-5BA9-48F1-BB54-6A8CFE89E5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DA27F8-7030-441C-B0AB-903EB2027C45}">
      <dsp:nvSpPr>
        <dsp:cNvPr id="0" name=""/>
        <dsp:cNvSpPr/>
      </dsp:nvSpPr>
      <dsp:spPr>
        <a:xfrm>
          <a:off x="3431721" y="108"/>
          <a:ext cx="1957182" cy="163022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kern="1200" dirty="0" smtClean="0"/>
            <a:t>Planificación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kern="1200" dirty="0" smtClean="0"/>
            <a:t>Plurianual</a:t>
          </a:r>
          <a:endParaRPr lang="es-UY" sz="2000" kern="1200" dirty="0"/>
        </a:p>
      </dsp:txBody>
      <dsp:txXfrm>
        <a:off x="3431721" y="108"/>
        <a:ext cx="1957182" cy="1630224"/>
      </dsp:txXfrm>
    </dsp:sp>
    <dsp:sp modelId="{3026BD62-C823-4B90-9FDB-85F8D4115029}">
      <dsp:nvSpPr>
        <dsp:cNvPr id="0" name=""/>
        <dsp:cNvSpPr/>
      </dsp:nvSpPr>
      <dsp:spPr>
        <a:xfrm rot="2160000">
          <a:off x="5228835" y="1257336"/>
          <a:ext cx="337278" cy="5502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2000" kern="1200" dirty="0"/>
        </a:p>
      </dsp:txBody>
      <dsp:txXfrm rot="2160000">
        <a:off x="5228835" y="1257336"/>
        <a:ext cx="337278" cy="550200"/>
      </dsp:txXfrm>
    </dsp:sp>
    <dsp:sp modelId="{36671F72-0591-4C91-9972-19B6EA3ED57E}">
      <dsp:nvSpPr>
        <dsp:cNvPr id="0" name=""/>
        <dsp:cNvSpPr/>
      </dsp:nvSpPr>
      <dsp:spPr>
        <a:xfrm>
          <a:off x="5431547" y="1440180"/>
          <a:ext cx="1921708" cy="163022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1900" kern="1200" dirty="0" smtClean="0"/>
            <a:t>Presupuesta-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1900" kern="1200" dirty="0" err="1" smtClean="0"/>
            <a:t>ción</a:t>
          </a:r>
          <a:r>
            <a:rPr lang="es-UY" sz="1900" kern="1200" dirty="0" smtClean="0"/>
            <a:t>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1900" kern="1200" dirty="0" smtClean="0"/>
            <a:t>Plurianual</a:t>
          </a:r>
          <a:endParaRPr lang="es-UY" sz="1900" kern="1200" dirty="0"/>
        </a:p>
      </dsp:txBody>
      <dsp:txXfrm>
        <a:off x="5431547" y="1440180"/>
        <a:ext cx="1921708" cy="1630224"/>
      </dsp:txXfrm>
    </dsp:sp>
    <dsp:sp modelId="{32AE5603-2CC1-47A1-A809-5002C8EB9CBA}">
      <dsp:nvSpPr>
        <dsp:cNvPr id="0" name=""/>
        <dsp:cNvSpPr/>
      </dsp:nvSpPr>
      <dsp:spPr>
        <a:xfrm rot="6480000">
          <a:off x="5804652" y="3135595"/>
          <a:ext cx="424672" cy="5502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2000" kern="1200"/>
        </a:p>
      </dsp:txBody>
      <dsp:txXfrm rot="6480000">
        <a:off x="5804652" y="3135595"/>
        <a:ext cx="424672" cy="550200"/>
      </dsp:txXfrm>
    </dsp:sp>
    <dsp:sp modelId="{D16C5C38-5ABB-4ED8-9543-B1CF75F4251E}">
      <dsp:nvSpPr>
        <dsp:cNvPr id="0" name=""/>
        <dsp:cNvSpPr/>
      </dsp:nvSpPr>
      <dsp:spPr>
        <a:xfrm>
          <a:off x="4731400" y="3770266"/>
          <a:ext cx="1807821" cy="163022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kern="1200" dirty="0" err="1" smtClean="0"/>
            <a:t>Implemen-tación</a:t>
          </a:r>
          <a:endParaRPr lang="es-UY" sz="2000" kern="1200" dirty="0"/>
        </a:p>
      </dsp:txBody>
      <dsp:txXfrm>
        <a:off x="4731400" y="3770266"/>
        <a:ext cx="1807821" cy="1630224"/>
      </dsp:txXfrm>
    </dsp:sp>
    <dsp:sp modelId="{D36919FE-9A2F-45D8-8B7C-EDDB77B4CAB0}">
      <dsp:nvSpPr>
        <dsp:cNvPr id="0" name=""/>
        <dsp:cNvSpPr/>
      </dsp:nvSpPr>
      <dsp:spPr>
        <a:xfrm rot="10800000">
          <a:off x="4296419" y="4310278"/>
          <a:ext cx="307386" cy="5502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2000" kern="1200"/>
        </a:p>
      </dsp:txBody>
      <dsp:txXfrm rot="10800000">
        <a:off x="4296419" y="4310278"/>
        <a:ext cx="307386" cy="550200"/>
      </dsp:txXfrm>
    </dsp:sp>
    <dsp:sp modelId="{3D600C9F-D96F-4366-86C1-5F2F6D810C3B}">
      <dsp:nvSpPr>
        <dsp:cNvPr id="0" name=""/>
        <dsp:cNvSpPr/>
      </dsp:nvSpPr>
      <dsp:spPr>
        <a:xfrm>
          <a:off x="2219201" y="3770266"/>
          <a:ext cx="1932223" cy="163022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kern="1200" dirty="0" smtClean="0"/>
            <a:t>Monitoreo</a:t>
          </a:r>
          <a:endParaRPr lang="es-UY" sz="2000" kern="1200" dirty="0"/>
        </a:p>
      </dsp:txBody>
      <dsp:txXfrm>
        <a:off x="2219201" y="3770266"/>
        <a:ext cx="1932223" cy="1630224"/>
      </dsp:txXfrm>
    </dsp:sp>
    <dsp:sp modelId="{EB0CFD24-4085-490D-ADB3-FCAFCD80C9D5}">
      <dsp:nvSpPr>
        <dsp:cNvPr id="0" name=""/>
        <dsp:cNvSpPr/>
      </dsp:nvSpPr>
      <dsp:spPr>
        <a:xfrm rot="15120000">
          <a:off x="2598222" y="3155414"/>
          <a:ext cx="423706" cy="5502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2000" kern="1200"/>
        </a:p>
      </dsp:txBody>
      <dsp:txXfrm rot="15120000">
        <a:off x="2598222" y="3155414"/>
        <a:ext cx="423706" cy="550200"/>
      </dsp:txXfrm>
    </dsp:sp>
    <dsp:sp modelId="{6B3DD5D1-D489-4FE0-9401-F2CECA5C458F}">
      <dsp:nvSpPr>
        <dsp:cNvPr id="0" name=""/>
        <dsp:cNvSpPr/>
      </dsp:nvSpPr>
      <dsp:spPr>
        <a:xfrm>
          <a:off x="1502711" y="1440180"/>
          <a:ext cx="1851022" cy="163022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kern="1200" dirty="0" smtClean="0"/>
            <a:t>Evaluación</a:t>
          </a:r>
          <a:endParaRPr lang="es-UY" sz="2000" kern="1200" dirty="0"/>
        </a:p>
      </dsp:txBody>
      <dsp:txXfrm>
        <a:off x="1502711" y="1440180"/>
        <a:ext cx="1851022" cy="1630224"/>
      </dsp:txXfrm>
    </dsp:sp>
    <dsp:sp modelId="{F7F45A95-3755-4556-91DE-283A4587E814}">
      <dsp:nvSpPr>
        <dsp:cNvPr id="0" name=""/>
        <dsp:cNvSpPr/>
      </dsp:nvSpPr>
      <dsp:spPr>
        <a:xfrm rot="19440000">
          <a:off x="3225709" y="1274488"/>
          <a:ext cx="347663" cy="5502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2000" kern="1200"/>
        </a:p>
      </dsp:txBody>
      <dsp:txXfrm rot="19440000">
        <a:off x="3225709" y="1274488"/>
        <a:ext cx="347663" cy="5502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7AD363F-4F0D-4DF0-A696-0B513F56AC51}">
      <dsp:nvSpPr>
        <dsp:cNvPr id="0" name=""/>
        <dsp:cNvSpPr/>
      </dsp:nvSpPr>
      <dsp:spPr>
        <a:xfrm>
          <a:off x="2536" y="2571156"/>
          <a:ext cx="2085876" cy="8343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Calibri" pitchFamily="34" charset="0"/>
            </a:rPr>
            <a:t>Lanzamiento del AM</a:t>
          </a:r>
          <a:endParaRPr lang="es-MX" sz="1400" kern="1200" dirty="0"/>
        </a:p>
      </dsp:txBody>
      <dsp:txXfrm>
        <a:off x="2536" y="2571156"/>
        <a:ext cx="2085876" cy="834350"/>
      </dsp:txXfrm>
    </dsp:sp>
    <dsp:sp modelId="{FAB910C7-E61F-40D8-93EB-CAD1C2E63C41}">
      <dsp:nvSpPr>
        <dsp:cNvPr id="0" name=""/>
        <dsp:cNvSpPr/>
      </dsp:nvSpPr>
      <dsp:spPr>
        <a:xfrm>
          <a:off x="1879825" y="2571156"/>
          <a:ext cx="2085876" cy="8343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Calibri" pitchFamily="34" charset="0"/>
            </a:rPr>
            <a:t>Elaboración Técnica de AM</a:t>
          </a:r>
        </a:p>
      </dsp:txBody>
      <dsp:txXfrm>
        <a:off x="1879825" y="2571156"/>
        <a:ext cx="2085876" cy="834350"/>
      </dsp:txXfrm>
    </dsp:sp>
    <dsp:sp modelId="{95C0E5E2-63A2-414E-A034-8794E1211516}">
      <dsp:nvSpPr>
        <dsp:cNvPr id="0" name=""/>
        <dsp:cNvSpPr/>
      </dsp:nvSpPr>
      <dsp:spPr>
        <a:xfrm>
          <a:off x="3757114" y="2571156"/>
          <a:ext cx="2499964" cy="8343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Calibri" pitchFamily="34" charset="0"/>
            </a:rPr>
            <a:t>Acuerdo interinstitucional</a:t>
          </a:r>
        </a:p>
      </dsp:txBody>
      <dsp:txXfrm>
        <a:off x="3757114" y="2571156"/>
        <a:ext cx="2499964" cy="834350"/>
      </dsp:txXfrm>
    </dsp:sp>
    <dsp:sp modelId="{79321108-E3EE-41B4-8D7A-16F47B3F3609}">
      <dsp:nvSpPr>
        <dsp:cNvPr id="0" name=""/>
        <dsp:cNvSpPr/>
      </dsp:nvSpPr>
      <dsp:spPr>
        <a:xfrm>
          <a:off x="6048490" y="2571156"/>
          <a:ext cx="2085876" cy="8343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Calibri" pitchFamily="34" charset="0"/>
            </a:rPr>
            <a:t>Seguimiento a la implementación</a:t>
          </a:r>
          <a:endParaRPr lang="es-MX" sz="1400" kern="1200" dirty="0"/>
        </a:p>
      </dsp:txBody>
      <dsp:txXfrm>
        <a:off x="6048490" y="2571156"/>
        <a:ext cx="2085876" cy="8343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E35E83-B2DF-46F1-A0AA-DB409CEA47DE}">
      <dsp:nvSpPr>
        <dsp:cNvPr id="0" name=""/>
        <dsp:cNvSpPr/>
      </dsp:nvSpPr>
      <dsp:spPr>
        <a:xfrm>
          <a:off x="308271" y="1902020"/>
          <a:ext cx="2721902" cy="2721902"/>
        </a:xfrm>
        <a:prstGeom prst="pie">
          <a:avLst>
            <a:gd name="adj1" fmla="val 16200000"/>
            <a:gd name="adj2" fmla="val 2052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solidFill>
              <a:schemeClr val="bg1"/>
            </a:solidFill>
          </a:endParaRPr>
        </a:p>
      </dsp:txBody>
      <dsp:txXfrm>
        <a:off x="1728196" y="2359559"/>
        <a:ext cx="874897" cy="583264"/>
      </dsp:txXfrm>
    </dsp:sp>
    <dsp:sp modelId="{868436FF-ECCA-46B0-AA72-A35E26AAAC1D}">
      <dsp:nvSpPr>
        <dsp:cNvPr id="0" name=""/>
        <dsp:cNvSpPr/>
      </dsp:nvSpPr>
      <dsp:spPr>
        <a:xfrm>
          <a:off x="320795" y="1965350"/>
          <a:ext cx="2721902" cy="2721902"/>
        </a:xfrm>
        <a:prstGeom prst="pie">
          <a:avLst>
            <a:gd name="adj1" fmla="val 20520000"/>
            <a:gd name="adj2" fmla="val 324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solidFill>
              <a:schemeClr val="bg1"/>
            </a:solidFill>
          </a:endParaRPr>
        </a:p>
      </dsp:txBody>
      <dsp:txXfrm>
        <a:off x="2073830" y="3209000"/>
        <a:ext cx="810090" cy="648072"/>
      </dsp:txXfrm>
    </dsp:sp>
    <dsp:sp modelId="{F04125F4-5C9A-49D3-A334-549423593ABE}">
      <dsp:nvSpPr>
        <dsp:cNvPr id="0" name=""/>
        <dsp:cNvSpPr/>
      </dsp:nvSpPr>
      <dsp:spPr>
        <a:xfrm>
          <a:off x="259228" y="2010067"/>
          <a:ext cx="2721902" cy="2721902"/>
        </a:xfrm>
        <a:prstGeom prst="pie">
          <a:avLst>
            <a:gd name="adj1" fmla="val 3240000"/>
            <a:gd name="adj2" fmla="val 756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solidFill>
              <a:schemeClr val="bg1"/>
            </a:solidFill>
          </a:endParaRPr>
        </a:p>
      </dsp:txBody>
      <dsp:txXfrm>
        <a:off x="1231336" y="3921879"/>
        <a:ext cx="777686" cy="712879"/>
      </dsp:txXfrm>
    </dsp:sp>
    <dsp:sp modelId="{E063DEEA-D0AA-4B72-8002-B11E18C0190A}">
      <dsp:nvSpPr>
        <dsp:cNvPr id="0" name=""/>
        <dsp:cNvSpPr/>
      </dsp:nvSpPr>
      <dsp:spPr>
        <a:xfrm>
          <a:off x="197661" y="1965350"/>
          <a:ext cx="2721902" cy="2721902"/>
        </a:xfrm>
        <a:prstGeom prst="pie">
          <a:avLst>
            <a:gd name="adj1" fmla="val 7560000"/>
            <a:gd name="adj2" fmla="val 1188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solidFill>
              <a:schemeClr val="bg1"/>
            </a:solidFill>
          </a:endParaRPr>
        </a:p>
      </dsp:txBody>
      <dsp:txXfrm>
        <a:off x="356439" y="3209000"/>
        <a:ext cx="810090" cy="648072"/>
      </dsp:txXfrm>
    </dsp:sp>
    <dsp:sp modelId="{B3025C0E-5489-42C9-8B04-C9E73F14CF3B}">
      <dsp:nvSpPr>
        <dsp:cNvPr id="0" name=""/>
        <dsp:cNvSpPr/>
      </dsp:nvSpPr>
      <dsp:spPr>
        <a:xfrm>
          <a:off x="86421" y="1598583"/>
          <a:ext cx="2721902" cy="2721902"/>
        </a:xfrm>
        <a:prstGeom prst="pie">
          <a:avLst>
            <a:gd name="adj1" fmla="val 1188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1000" kern="1200" dirty="0" smtClean="0"/>
            <a:t>Acuerdo de Mejora</a:t>
          </a:r>
          <a:endParaRPr lang="en-US" sz="1000" kern="1200" dirty="0"/>
        </a:p>
      </dsp:txBody>
      <dsp:txXfrm>
        <a:off x="513501" y="2056121"/>
        <a:ext cx="874897" cy="583264"/>
      </dsp:txXfrm>
    </dsp:sp>
    <dsp:sp modelId="{A1E27C06-4AC7-42C7-9E4B-F9C6F232E8B1}">
      <dsp:nvSpPr>
        <dsp:cNvPr id="0" name=""/>
        <dsp:cNvSpPr/>
      </dsp:nvSpPr>
      <dsp:spPr>
        <a:xfrm>
          <a:off x="139644" y="1733522"/>
          <a:ext cx="3058899" cy="3058899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CB6F827-34E0-43E2-B24F-8C7474F63F28}">
      <dsp:nvSpPr>
        <dsp:cNvPr id="0" name=""/>
        <dsp:cNvSpPr/>
      </dsp:nvSpPr>
      <dsp:spPr>
        <a:xfrm>
          <a:off x="152485" y="1796827"/>
          <a:ext cx="3058899" cy="3058899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A26B755-7304-4B98-BF07-E2977A1B8460}">
      <dsp:nvSpPr>
        <dsp:cNvPr id="0" name=""/>
        <dsp:cNvSpPr/>
      </dsp:nvSpPr>
      <dsp:spPr>
        <a:xfrm>
          <a:off x="90730" y="1841681"/>
          <a:ext cx="3058899" cy="3058899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54C8990-ED6C-49BA-ADB3-11F00EE1211D}">
      <dsp:nvSpPr>
        <dsp:cNvPr id="0" name=""/>
        <dsp:cNvSpPr/>
      </dsp:nvSpPr>
      <dsp:spPr>
        <a:xfrm>
          <a:off x="28975" y="1796827"/>
          <a:ext cx="3058899" cy="3058899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B4085F6-624F-4C9E-9C5B-66D2051AEF73}">
      <dsp:nvSpPr>
        <dsp:cNvPr id="0" name=""/>
        <dsp:cNvSpPr/>
      </dsp:nvSpPr>
      <dsp:spPr>
        <a:xfrm>
          <a:off x="-81948" y="1430084"/>
          <a:ext cx="3058899" cy="3058899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DEB66B-045D-47AC-A971-4CEA36F3FA35}">
      <dsp:nvSpPr>
        <dsp:cNvPr id="0" name=""/>
        <dsp:cNvSpPr/>
      </dsp:nvSpPr>
      <dsp:spPr>
        <a:xfrm rot="5400000">
          <a:off x="3871711" y="-817270"/>
          <a:ext cx="1432238" cy="3277581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chemeClr val="tx1"/>
              </a:solidFill>
            </a:rPr>
            <a:t>Realizar lanzamiento de AM inmediatamente finalizada la Evaluación </a:t>
          </a: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600" kern="1200" noProof="0" dirty="0" smtClean="0"/>
            <a:t>Definición de equipos técnicos </a:t>
          </a: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600" kern="1200" noProof="0" dirty="0" smtClean="0"/>
            <a:t>Manuales técnicos</a:t>
          </a:r>
          <a:endParaRPr lang="es-UY" sz="1600" kern="1200" noProof="0" dirty="0"/>
        </a:p>
      </dsp:txBody>
      <dsp:txXfrm rot="5400000">
        <a:off x="3871711" y="-817270"/>
        <a:ext cx="1432238" cy="3277581"/>
      </dsp:txXfrm>
    </dsp:sp>
    <dsp:sp modelId="{E133AE16-429A-4380-B775-E39B4E1091C0}">
      <dsp:nvSpPr>
        <dsp:cNvPr id="0" name=""/>
        <dsp:cNvSpPr/>
      </dsp:nvSpPr>
      <dsp:spPr>
        <a:xfrm>
          <a:off x="1022" y="606"/>
          <a:ext cx="2948016" cy="164182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1800" b="1" u="sng" kern="1200" noProof="0" dirty="0" smtClean="0"/>
            <a:t>Lanzamiento de acuerdo de mejora</a:t>
          </a:r>
        </a:p>
      </dsp:txBody>
      <dsp:txXfrm>
        <a:off x="1022" y="606"/>
        <a:ext cx="2948016" cy="1641827"/>
      </dsp:txXfrm>
    </dsp:sp>
    <dsp:sp modelId="{7B8A69E3-5BA9-48F1-BB54-6A8CFE89E524}">
      <dsp:nvSpPr>
        <dsp:cNvPr id="0" name=""/>
        <dsp:cNvSpPr/>
      </dsp:nvSpPr>
      <dsp:spPr>
        <a:xfrm rot="5400000">
          <a:off x="2995615" y="1768853"/>
          <a:ext cx="3220543" cy="3242548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0" rIns="36000" bIns="324000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Identificación de acciones (</a:t>
          </a:r>
          <a:r>
            <a:rPr lang="es-UY" sz="1600" kern="1200" noProof="0" dirty="0" smtClean="0"/>
            <a:t>Priorización de líneas/acciones</a:t>
          </a:r>
          <a:r>
            <a:rPr lang="es-ES" sz="1600" kern="1200" dirty="0" smtClean="0"/>
            <a:t>)</a:t>
          </a: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chemeClr val="tx1"/>
              </a:solidFill>
            </a:rPr>
            <a:t>Apropiación de AM por parte del equipo técnico de la intervención</a:t>
          </a: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chemeClr val="tx1"/>
              </a:solidFill>
            </a:rPr>
            <a:t>Realizar reuniones periódicas para la elaboración de AM</a:t>
          </a: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600" kern="1200" noProof="0" dirty="0" smtClean="0"/>
            <a:t>Identificación de factores interdependientes (orden)</a:t>
          </a:r>
          <a:endParaRPr lang="es-UY" sz="1600" kern="1200" noProof="0" dirty="0"/>
        </a:p>
      </dsp:txBody>
      <dsp:txXfrm rot="5400000">
        <a:off x="2995615" y="1768853"/>
        <a:ext cx="3220543" cy="3242548"/>
      </dsp:txXfrm>
    </dsp:sp>
    <dsp:sp modelId="{EB9A82D8-E8AB-4C44-B49E-659AC8B264B1}">
      <dsp:nvSpPr>
        <dsp:cNvPr id="0" name=""/>
        <dsp:cNvSpPr/>
      </dsp:nvSpPr>
      <dsp:spPr>
        <a:xfrm>
          <a:off x="1022" y="1724526"/>
          <a:ext cx="2983590" cy="333120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b="1" u="sng" kern="1200" noProof="0" dirty="0" smtClean="0"/>
            <a:t>Elaboración de acuerdos de mejora </a:t>
          </a:r>
        </a:p>
      </dsp:txBody>
      <dsp:txXfrm>
        <a:off x="1022" y="1724526"/>
        <a:ext cx="2983590" cy="333120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E35E83-B2DF-46F1-A0AA-DB409CEA47DE}">
      <dsp:nvSpPr>
        <dsp:cNvPr id="0" name=""/>
        <dsp:cNvSpPr/>
      </dsp:nvSpPr>
      <dsp:spPr>
        <a:xfrm>
          <a:off x="308271" y="1902020"/>
          <a:ext cx="2721902" cy="2721902"/>
        </a:xfrm>
        <a:prstGeom prst="pie">
          <a:avLst>
            <a:gd name="adj1" fmla="val 16200000"/>
            <a:gd name="adj2" fmla="val 2052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solidFill>
              <a:schemeClr val="bg1"/>
            </a:solidFill>
          </a:endParaRPr>
        </a:p>
      </dsp:txBody>
      <dsp:txXfrm>
        <a:off x="1728196" y="2359559"/>
        <a:ext cx="874897" cy="583264"/>
      </dsp:txXfrm>
    </dsp:sp>
    <dsp:sp modelId="{868436FF-ECCA-46B0-AA72-A35E26AAAC1D}">
      <dsp:nvSpPr>
        <dsp:cNvPr id="0" name=""/>
        <dsp:cNvSpPr/>
      </dsp:nvSpPr>
      <dsp:spPr>
        <a:xfrm>
          <a:off x="320795" y="1965350"/>
          <a:ext cx="2721902" cy="2721902"/>
        </a:xfrm>
        <a:prstGeom prst="pie">
          <a:avLst>
            <a:gd name="adj1" fmla="val 20520000"/>
            <a:gd name="adj2" fmla="val 324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solidFill>
              <a:schemeClr val="bg1"/>
            </a:solidFill>
          </a:endParaRPr>
        </a:p>
      </dsp:txBody>
      <dsp:txXfrm>
        <a:off x="2073830" y="3209000"/>
        <a:ext cx="810090" cy="648072"/>
      </dsp:txXfrm>
    </dsp:sp>
    <dsp:sp modelId="{F04125F4-5C9A-49D3-A334-549423593ABE}">
      <dsp:nvSpPr>
        <dsp:cNvPr id="0" name=""/>
        <dsp:cNvSpPr/>
      </dsp:nvSpPr>
      <dsp:spPr>
        <a:xfrm>
          <a:off x="259228" y="2010067"/>
          <a:ext cx="2721902" cy="2721902"/>
        </a:xfrm>
        <a:prstGeom prst="pie">
          <a:avLst>
            <a:gd name="adj1" fmla="val 3240000"/>
            <a:gd name="adj2" fmla="val 756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solidFill>
              <a:schemeClr val="bg1"/>
            </a:solidFill>
          </a:endParaRPr>
        </a:p>
      </dsp:txBody>
      <dsp:txXfrm>
        <a:off x="1231336" y="3921879"/>
        <a:ext cx="777686" cy="712879"/>
      </dsp:txXfrm>
    </dsp:sp>
    <dsp:sp modelId="{E063DEEA-D0AA-4B72-8002-B11E18C0190A}">
      <dsp:nvSpPr>
        <dsp:cNvPr id="0" name=""/>
        <dsp:cNvSpPr/>
      </dsp:nvSpPr>
      <dsp:spPr>
        <a:xfrm>
          <a:off x="197661" y="1965350"/>
          <a:ext cx="2721902" cy="2721902"/>
        </a:xfrm>
        <a:prstGeom prst="pie">
          <a:avLst>
            <a:gd name="adj1" fmla="val 7560000"/>
            <a:gd name="adj2" fmla="val 1188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solidFill>
              <a:schemeClr val="bg1"/>
            </a:solidFill>
          </a:endParaRPr>
        </a:p>
      </dsp:txBody>
      <dsp:txXfrm>
        <a:off x="356439" y="3209000"/>
        <a:ext cx="810090" cy="648072"/>
      </dsp:txXfrm>
    </dsp:sp>
    <dsp:sp modelId="{B3025C0E-5489-42C9-8B04-C9E73F14CF3B}">
      <dsp:nvSpPr>
        <dsp:cNvPr id="0" name=""/>
        <dsp:cNvSpPr/>
      </dsp:nvSpPr>
      <dsp:spPr>
        <a:xfrm>
          <a:off x="86421" y="1598583"/>
          <a:ext cx="2721902" cy="2721902"/>
        </a:xfrm>
        <a:prstGeom prst="pie">
          <a:avLst>
            <a:gd name="adj1" fmla="val 1188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1000" kern="1200" dirty="0" smtClean="0"/>
            <a:t>Acuerdo de Mejora</a:t>
          </a:r>
          <a:endParaRPr lang="en-US" sz="1000" kern="1200" dirty="0"/>
        </a:p>
      </dsp:txBody>
      <dsp:txXfrm>
        <a:off x="513501" y="2056121"/>
        <a:ext cx="874897" cy="583264"/>
      </dsp:txXfrm>
    </dsp:sp>
    <dsp:sp modelId="{A1E27C06-4AC7-42C7-9E4B-F9C6F232E8B1}">
      <dsp:nvSpPr>
        <dsp:cNvPr id="0" name=""/>
        <dsp:cNvSpPr/>
      </dsp:nvSpPr>
      <dsp:spPr>
        <a:xfrm>
          <a:off x="139644" y="1733522"/>
          <a:ext cx="3058899" cy="3058899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CB6F827-34E0-43E2-B24F-8C7474F63F28}">
      <dsp:nvSpPr>
        <dsp:cNvPr id="0" name=""/>
        <dsp:cNvSpPr/>
      </dsp:nvSpPr>
      <dsp:spPr>
        <a:xfrm>
          <a:off x="152485" y="1796827"/>
          <a:ext cx="3058899" cy="3058899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A26B755-7304-4B98-BF07-E2977A1B8460}">
      <dsp:nvSpPr>
        <dsp:cNvPr id="0" name=""/>
        <dsp:cNvSpPr/>
      </dsp:nvSpPr>
      <dsp:spPr>
        <a:xfrm>
          <a:off x="90730" y="1841681"/>
          <a:ext cx="3058899" cy="3058899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54C8990-ED6C-49BA-ADB3-11F00EE1211D}">
      <dsp:nvSpPr>
        <dsp:cNvPr id="0" name=""/>
        <dsp:cNvSpPr/>
      </dsp:nvSpPr>
      <dsp:spPr>
        <a:xfrm>
          <a:off x="28975" y="1796827"/>
          <a:ext cx="3058899" cy="3058899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B4085F6-624F-4C9E-9C5B-66D2051AEF73}">
      <dsp:nvSpPr>
        <dsp:cNvPr id="0" name=""/>
        <dsp:cNvSpPr/>
      </dsp:nvSpPr>
      <dsp:spPr>
        <a:xfrm>
          <a:off x="-81948" y="1430084"/>
          <a:ext cx="3058899" cy="3058899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06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DEB66B-045D-47AC-A971-4CEA36F3FA35}">
      <dsp:nvSpPr>
        <dsp:cNvPr id="0" name=""/>
        <dsp:cNvSpPr/>
      </dsp:nvSpPr>
      <dsp:spPr>
        <a:xfrm rot="5400000">
          <a:off x="3633845" y="-562343"/>
          <a:ext cx="1911095" cy="3277581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600" kern="1200" noProof="0" dirty="0" smtClean="0"/>
            <a:t>Apoyo a las Unidades Responsables para la implementación de las acciones</a:t>
          </a:r>
          <a:endParaRPr lang="es-UY" sz="1600" kern="1200" noProof="0" dirty="0"/>
        </a:p>
      </dsp:txBody>
      <dsp:txXfrm rot="5400000">
        <a:off x="3633845" y="-562343"/>
        <a:ext cx="1911095" cy="3277581"/>
      </dsp:txXfrm>
    </dsp:sp>
    <dsp:sp modelId="{E133AE16-429A-4380-B775-E39B4E1091C0}">
      <dsp:nvSpPr>
        <dsp:cNvPr id="0" name=""/>
        <dsp:cNvSpPr/>
      </dsp:nvSpPr>
      <dsp:spPr>
        <a:xfrm>
          <a:off x="1022" y="3797"/>
          <a:ext cx="2948016" cy="214011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/>
          </a:r>
          <a:br>
            <a:rPr lang="es-ES" sz="2000" kern="1200" dirty="0" smtClean="0"/>
          </a:br>
          <a:r>
            <a:rPr lang="es-ES" sz="1800" b="1" u="sng" kern="1200" dirty="0" smtClean="0"/>
            <a:t>Revisión y firma del AM por parte de autoridades</a:t>
          </a:r>
          <a:endParaRPr lang="es-ES" sz="2000" b="1" u="sng" kern="1200" dirty="0" smtClean="0">
            <a:solidFill>
              <a:schemeClr val="tx1"/>
            </a:solidFill>
          </a:endParaRPr>
        </a:p>
      </dsp:txBody>
      <dsp:txXfrm>
        <a:off x="1022" y="3797"/>
        <a:ext cx="2948016" cy="2140112"/>
      </dsp:txXfrm>
    </dsp:sp>
    <dsp:sp modelId="{7B8A69E3-5BA9-48F1-BB54-6A8CFE89E524}">
      <dsp:nvSpPr>
        <dsp:cNvPr id="0" name=""/>
        <dsp:cNvSpPr/>
      </dsp:nvSpPr>
      <dsp:spPr>
        <a:xfrm rot="5400000">
          <a:off x="3368340" y="2046203"/>
          <a:ext cx="2475092" cy="3242548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Realizado por la División de Gestión Estratégica y Formulación Presupuestal (AGEV – OPP)</a:t>
          </a: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600" kern="1200" noProof="0" dirty="0" smtClean="0"/>
            <a:t>Planificación y cronograma de seguimiento</a:t>
          </a: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600" kern="1200" noProof="0" dirty="0" smtClean="0"/>
            <a:t>Posible asistencia técnica de AGEV – OPP (adicional al seguimiento)</a:t>
          </a: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UY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UY" sz="1600" kern="1200" noProof="0" dirty="0"/>
        </a:p>
      </dsp:txBody>
      <dsp:txXfrm rot="5400000">
        <a:off x="3368340" y="2046203"/>
        <a:ext cx="2475092" cy="3242548"/>
      </dsp:txXfrm>
    </dsp:sp>
    <dsp:sp modelId="{EB9A82D8-E8AB-4C44-B49E-659AC8B264B1}">
      <dsp:nvSpPr>
        <dsp:cNvPr id="0" name=""/>
        <dsp:cNvSpPr/>
      </dsp:nvSpPr>
      <dsp:spPr>
        <a:xfrm>
          <a:off x="1022" y="2282416"/>
          <a:ext cx="2983590" cy="277012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u="sng" kern="1200" dirty="0" smtClean="0"/>
            <a:t>Seguimiento de AM </a:t>
          </a:r>
        </a:p>
      </dsp:txBody>
      <dsp:txXfrm>
        <a:off x="1022" y="2282416"/>
        <a:ext cx="2983590" cy="27701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2863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7C7E302-1755-4201-9531-36E48C76B111}" type="datetimeFigureOut">
              <a:rPr lang="es-ES"/>
              <a:pPr>
                <a:defRPr/>
              </a:pPr>
              <a:t>05/12/2014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2863" y="9432925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57E29E5-8D04-436E-B46D-9E60AB9A3FF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UY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2863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2BE090C-4C42-4C29-BACC-2AA03AEFD067}" type="datetimeFigureOut">
              <a:rPr lang="es-UY"/>
              <a:pPr>
                <a:defRPr/>
              </a:pPr>
              <a:t>05/12/2014</a:t>
            </a:fld>
            <a:endParaRPr lang="es-UY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pPr lvl="0"/>
            <a:endParaRPr lang="es-UY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18050"/>
            <a:ext cx="5441950" cy="4468813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U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U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2863" y="9432925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B127EBE-C95E-4BA7-9BD2-A8B10D2E77B4}" type="slidenum">
              <a:rPr lang="es-UY"/>
              <a:pPr>
                <a:defRPr/>
              </a:pPr>
              <a:t>‹Nº›</a:t>
            </a:fld>
            <a:endParaRPr lang="es-UY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F70EAC-0FAC-442D-AC37-BC627C3A227B}" type="slidenum">
              <a:rPr lang="es-UY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UY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s-MX" dirty="0" smtClean="0"/>
              <a:t>Las</a:t>
            </a:r>
            <a:r>
              <a:rPr lang="es-MX" baseline="0" dirty="0" smtClean="0"/>
              <a:t> acciones de mejora más relevantes en temas de diseño, comprenden trabajos de revisión o diagnósticos y redefinición del problema a atender. Y junto a esto, los Reperfilamiento estratégicos y las acciones para redefinir la población potencial, objetivo y beneficiaria.   </a:t>
            </a:r>
            <a:endParaRPr lang="es-MX" dirty="0" smtClean="0"/>
          </a:p>
        </p:txBody>
      </p:sp>
      <p:sp>
        <p:nvSpPr>
          <p:cNvPr id="99332" name="Slide Number Placeholder 3"/>
          <p:cNvSpPr txBox="1">
            <a:spLocks noGrp="1"/>
          </p:cNvSpPr>
          <p:nvPr/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45102780-8776-4C8C-9F3F-6D71579A7DD1}" type="slidenum">
              <a:rPr lang="es-UY" sz="1200">
                <a:latin typeface="Calibri" pitchFamily="34" charset="0"/>
              </a:rPr>
              <a:pPr algn="r"/>
              <a:t>12</a:t>
            </a:fld>
            <a:endParaRPr lang="es-UY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s-MX" dirty="0" smtClean="0"/>
          </a:p>
        </p:txBody>
      </p:sp>
      <p:sp>
        <p:nvSpPr>
          <p:cNvPr id="99332" name="Slide Number Placeholder 3"/>
          <p:cNvSpPr txBox="1">
            <a:spLocks noGrp="1"/>
          </p:cNvSpPr>
          <p:nvPr/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45102780-8776-4C8C-9F3F-6D71579A7DD1}" type="slidenum">
              <a:rPr lang="es-UY" sz="1200">
                <a:latin typeface="Calibri" pitchFamily="34" charset="0"/>
              </a:rPr>
              <a:pPr algn="r"/>
              <a:t>13</a:t>
            </a:fld>
            <a:endParaRPr lang="es-UY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s-MX" dirty="0" smtClean="0"/>
          </a:p>
        </p:txBody>
      </p:sp>
      <p:sp>
        <p:nvSpPr>
          <p:cNvPr id="99332" name="Slide Number Placeholder 3"/>
          <p:cNvSpPr txBox="1">
            <a:spLocks noGrp="1"/>
          </p:cNvSpPr>
          <p:nvPr/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45102780-8776-4C8C-9F3F-6D71579A7DD1}" type="slidenum">
              <a:rPr lang="es-UY" sz="1200">
                <a:latin typeface="Calibri" pitchFamily="34" charset="0"/>
              </a:rPr>
              <a:pPr algn="r"/>
              <a:t>14</a:t>
            </a:fld>
            <a:endParaRPr lang="es-UY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s-MX" dirty="0" smtClean="0"/>
          </a:p>
        </p:txBody>
      </p:sp>
      <p:sp>
        <p:nvSpPr>
          <p:cNvPr id="99332" name="Slide Number Placeholder 3"/>
          <p:cNvSpPr txBox="1">
            <a:spLocks noGrp="1"/>
          </p:cNvSpPr>
          <p:nvPr/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45102780-8776-4C8C-9F3F-6D71579A7DD1}" type="slidenum">
              <a:rPr lang="es-UY" sz="1200">
                <a:latin typeface="Calibri" pitchFamily="34" charset="0"/>
              </a:rPr>
              <a:pPr algn="r"/>
              <a:t>15</a:t>
            </a:fld>
            <a:endParaRPr lang="es-UY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746125"/>
            <a:ext cx="4964112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79451" y="4716464"/>
            <a:ext cx="5441950" cy="4468812"/>
          </a:xfrm>
          <a:noFill/>
        </p:spPr>
        <p:txBody>
          <a:bodyPr wrap="square" lIns="95591" tIns="47796" rIns="95591" bIns="47796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dirty="0" smtClean="0"/>
          </a:p>
        </p:txBody>
      </p:sp>
      <p:sp>
        <p:nvSpPr>
          <p:cNvPr id="108548" name="Slide Number Placeholder 3"/>
          <p:cNvSpPr txBox="1">
            <a:spLocks noGrp="1"/>
          </p:cNvSpPr>
          <p:nvPr/>
        </p:nvSpPr>
        <p:spPr bwMode="auto">
          <a:xfrm>
            <a:off x="3852863" y="9434513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91" tIns="47796" rIns="95591" bIns="47796" anchor="b"/>
          <a:lstStyle/>
          <a:p>
            <a:pPr algn="r" defTabSz="882562"/>
            <a:fld id="{C5654E93-4B95-43C7-A6F0-F28201D0DE34}" type="slidenum">
              <a:rPr lang="es-UY" sz="1300">
                <a:latin typeface="Calibri" pitchFamily="34" charset="0"/>
              </a:rPr>
              <a:pPr algn="r" defTabSz="882562"/>
              <a:t>17</a:t>
            </a:fld>
            <a:endParaRPr lang="es-UY" sz="13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AFD541-DDE2-485A-9A1D-909A3DEFDF74}" type="slidenum">
              <a:rPr lang="es-UY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s-UY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dirty="0" smtClean="0"/>
          </a:p>
        </p:txBody>
      </p:sp>
      <p:sp>
        <p:nvSpPr>
          <p:cNvPr id="80900" name="Slide Number Placeholder 3"/>
          <p:cNvSpPr txBox="1">
            <a:spLocks noGrp="1"/>
          </p:cNvSpPr>
          <p:nvPr/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876E8B0C-76FF-47BC-AE38-AB0615F12B08}" type="slidenum">
              <a:rPr lang="es-UY" sz="1200">
                <a:latin typeface="Calibri" pitchFamily="34" charset="0"/>
              </a:rPr>
              <a:pPr algn="r"/>
              <a:t>4</a:t>
            </a:fld>
            <a:endParaRPr lang="es-UY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s-MX" dirty="0" smtClean="0"/>
              <a:t>AM surge</a:t>
            </a:r>
            <a:r>
              <a:rPr lang="es-MX" baseline="0" dirty="0" smtClean="0"/>
              <a:t> como resultado de una evaluación (diferencia con los compromisos de gestión).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s-MX" baseline="0" dirty="0" smtClean="0"/>
              <a:t>Importancia del pasaje del conocimiento a las acciones/puesta en práctica, entendido como un uso de la evaluación.</a:t>
            </a:r>
            <a:endParaRPr lang="es-MX" dirty="0" smtClean="0"/>
          </a:p>
        </p:txBody>
      </p:sp>
      <p:sp>
        <p:nvSpPr>
          <p:cNvPr id="99332" name="Slide Number Placeholder 3"/>
          <p:cNvSpPr txBox="1">
            <a:spLocks noGrp="1"/>
          </p:cNvSpPr>
          <p:nvPr/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45102780-8776-4C8C-9F3F-6D71579A7DD1}" type="slidenum">
              <a:rPr lang="es-UY" sz="1200">
                <a:latin typeface="Calibri" pitchFamily="34" charset="0"/>
              </a:rPr>
              <a:pPr algn="r"/>
              <a:t>5</a:t>
            </a:fld>
            <a:endParaRPr lang="es-UY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s-MX" dirty="0" smtClean="0"/>
          </a:p>
        </p:txBody>
      </p:sp>
      <p:sp>
        <p:nvSpPr>
          <p:cNvPr id="99332" name="Slide Number Placeholder 3"/>
          <p:cNvSpPr txBox="1">
            <a:spLocks noGrp="1"/>
          </p:cNvSpPr>
          <p:nvPr/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45102780-8776-4C8C-9F3F-6D71579A7DD1}" type="slidenum">
              <a:rPr lang="es-UY" sz="1200">
                <a:latin typeface="Calibri" pitchFamily="34" charset="0"/>
              </a:rPr>
              <a:pPr algn="r"/>
              <a:t>6</a:t>
            </a:fld>
            <a:endParaRPr lang="es-UY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s-MX" dirty="0" smtClean="0"/>
          </a:p>
        </p:txBody>
      </p:sp>
      <p:sp>
        <p:nvSpPr>
          <p:cNvPr id="99332" name="Slide Number Placeholder 3"/>
          <p:cNvSpPr txBox="1">
            <a:spLocks noGrp="1"/>
          </p:cNvSpPr>
          <p:nvPr/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45102780-8776-4C8C-9F3F-6D71579A7DD1}" type="slidenum">
              <a:rPr lang="es-UY" sz="1200">
                <a:latin typeface="Calibri" pitchFamily="34" charset="0"/>
              </a:rPr>
              <a:pPr algn="r"/>
              <a:t>7</a:t>
            </a:fld>
            <a:endParaRPr lang="es-UY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UY" b="1" dirty="0" smtClean="0"/>
          </a:p>
        </p:txBody>
      </p:sp>
      <p:sp>
        <p:nvSpPr>
          <p:cNvPr id="3584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B0958A-6A70-403E-BCEC-C3638B9A9A7B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UY" b="0" dirty="0" smtClean="0"/>
              <a:t>Compromiso </a:t>
            </a:r>
            <a:r>
              <a:rPr lang="es-UY" b="0" dirty="0" err="1" smtClean="0"/>
              <a:t>intertemporal</a:t>
            </a:r>
            <a:r>
              <a:rPr lang="es-UY" b="0" dirty="0" smtClean="0"/>
              <a:t>, independientemente de los</a:t>
            </a:r>
            <a:r>
              <a:rPr lang="es-UY" b="0" baseline="0" dirty="0" smtClean="0"/>
              <a:t> actores que participen</a:t>
            </a:r>
            <a:endParaRPr lang="es-UY" b="0" dirty="0" smtClean="0"/>
          </a:p>
        </p:txBody>
      </p:sp>
      <p:sp>
        <p:nvSpPr>
          <p:cNvPr id="3584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B0958A-6A70-403E-BCEC-C3638B9A9A7B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s-MX" dirty="0" smtClean="0"/>
          </a:p>
        </p:txBody>
      </p:sp>
      <p:sp>
        <p:nvSpPr>
          <p:cNvPr id="98308" name="Slide Number Placeholder 3"/>
          <p:cNvSpPr txBox="1">
            <a:spLocks noGrp="1"/>
          </p:cNvSpPr>
          <p:nvPr/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C488E8EC-1E1A-4B5B-A1C0-E5CA2A9610AE}" type="slidenum">
              <a:rPr lang="es-UY" sz="1200">
                <a:latin typeface="Calibri" pitchFamily="34" charset="0"/>
              </a:rPr>
              <a:pPr algn="r"/>
              <a:t>11</a:t>
            </a:fld>
            <a:endParaRPr lang="es-UY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31/07/2012</a:t>
            </a: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6467B-2401-45C1-8461-51042BB6365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5D178-8776-4CA5-97DB-0982EE210DFB}" type="datetimeFigureOut">
              <a:rPr lang="es-ES"/>
              <a:pPr>
                <a:defRPr/>
              </a:pPr>
              <a:t>05/12/2014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16EEC-A0DE-45ED-81AD-2F583D4E70A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DCF53-9B49-49E2-874C-C903F1C977E0}" type="datetimeFigureOut">
              <a:rPr lang="es-ES"/>
              <a:pPr>
                <a:defRPr/>
              </a:pPr>
              <a:t>05/12/2014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82FC8-3983-4619-B5AE-57D5FF2DC5BB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 userDrawn="1"/>
        </p:nvSpPr>
        <p:spPr bwMode="auto">
          <a:xfrm>
            <a:off x="395288" y="1341438"/>
            <a:ext cx="8139112" cy="503237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ln w="12700">
            <a:solidFill>
              <a:srgbClr val="FFC000"/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31/07/2012</a:t>
            </a: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D2EF4-0097-4894-AA93-7EBEED2AC1F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  <p:pic>
        <p:nvPicPr>
          <p:cNvPr id="17" name="16 Imagen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35732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17 Imagen" descr="C:\Documents and Settings\jmlanza\Escritorio\AGEV-gestión.png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190483"/>
            <a:ext cx="114109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29FCE-DB48-4169-A7BF-597EB05EA111}" type="datetimeFigureOut">
              <a:rPr lang="es-ES"/>
              <a:pPr>
                <a:defRPr/>
              </a:pPr>
              <a:t>05/12/2014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776DD-BFFE-46BC-983C-99BDD18C134A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14DE9-4A5F-4A1F-B4A7-BCCA637831EE}" type="datetimeFigureOut">
              <a:rPr lang="es-ES"/>
              <a:pPr>
                <a:defRPr/>
              </a:pPr>
              <a:t>05/12/2014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F71E2-9BCF-4844-8039-C9E9BFB9DC8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BFFEC-6D2D-4C37-8F24-95758E303427}" type="datetimeFigureOut">
              <a:rPr lang="es-ES"/>
              <a:pPr>
                <a:defRPr/>
              </a:pPr>
              <a:t>05/12/2014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90368-46C1-45FA-B0BF-D8654829485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433C9-90FF-4E3A-B7F2-F2F977FDC5C2}" type="datetimeFigureOut">
              <a:rPr lang="es-ES"/>
              <a:pPr>
                <a:defRPr/>
              </a:pPr>
              <a:t>05/12/2014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54B5B-EF84-485A-923D-BC4E3A97BE0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1EF4A-B0EB-4939-AD79-403C0A4E07EC}" type="datetimeFigureOut">
              <a:rPr lang="es-ES"/>
              <a:pPr>
                <a:defRPr/>
              </a:pPr>
              <a:t>05/12/2014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F9176-BED4-4478-AF46-E1A5116C77FB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BF108-A63E-4115-905E-640EACBE3BFE}" type="datetimeFigureOut">
              <a:rPr lang="es-ES"/>
              <a:pPr>
                <a:defRPr/>
              </a:pPr>
              <a:t>05/12/2014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507E-A035-4377-ABF2-49041650484B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247EB-D147-4C04-9438-1129EF96154A}" type="datetimeFigureOut">
              <a:rPr lang="es-ES"/>
              <a:pPr>
                <a:defRPr/>
              </a:pPr>
              <a:t>05/12/2014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CC5F2-AE0E-4615-8964-62A3F9381D8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D3651-834D-48EB-A016-C3757E18DAC4}" type="datetimeFigureOut">
              <a:rPr lang="es-ES"/>
              <a:pPr>
                <a:defRPr/>
              </a:pPr>
              <a:t>05/12/2014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09D0ED-26DB-4B8D-8912-D88B1A2ACD1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2 Subtítulo"/>
          <p:cNvSpPr txBox="1">
            <a:spLocks/>
          </p:cNvSpPr>
          <p:nvPr/>
        </p:nvSpPr>
        <p:spPr bwMode="auto">
          <a:xfrm>
            <a:off x="285720" y="2428868"/>
            <a:ext cx="8640960" cy="1927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Acuerdos</a:t>
            </a:r>
            <a:r>
              <a:rPr kumimoji="0" lang="es-ES" sz="32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Mejora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(AM) </a:t>
            </a: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Una herramienta para la mejora continua de los servicios públicos</a:t>
            </a:r>
          </a:p>
        </p:txBody>
      </p:sp>
      <p:sp>
        <p:nvSpPr>
          <p:cNvPr id="11" name="2 Subtítulo"/>
          <p:cNvSpPr txBox="1">
            <a:spLocks/>
          </p:cNvSpPr>
          <p:nvPr/>
        </p:nvSpPr>
        <p:spPr bwMode="auto">
          <a:xfrm>
            <a:off x="642910" y="5376881"/>
            <a:ext cx="7929618" cy="481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s-ES" sz="2400" dirty="0" smtClean="0">
                <a:latin typeface="+mn-lt"/>
              </a:rPr>
              <a:t>Montevideo, 2 </a:t>
            </a:r>
            <a:r>
              <a:rPr lang="es-ES" sz="2400" dirty="0">
                <a:latin typeface="+mn-lt"/>
              </a:rPr>
              <a:t>de </a:t>
            </a:r>
            <a:r>
              <a:rPr lang="es-ES" sz="2400" dirty="0" smtClean="0">
                <a:latin typeface="+mn-lt"/>
              </a:rPr>
              <a:t>julio </a:t>
            </a:r>
            <a:r>
              <a:rPr lang="es-ES" sz="2400" dirty="0">
                <a:latin typeface="+mn-lt"/>
              </a:rPr>
              <a:t>de </a:t>
            </a:r>
            <a:r>
              <a:rPr lang="es-ES" sz="2400" dirty="0" smtClean="0">
                <a:latin typeface="+mn-lt"/>
              </a:rPr>
              <a:t>2014</a:t>
            </a:r>
            <a:endParaRPr lang="es-ES" sz="2400" dirty="0">
              <a:latin typeface="+mn-lt"/>
            </a:endParaRPr>
          </a:p>
        </p:txBody>
      </p:sp>
      <p:pic>
        <p:nvPicPr>
          <p:cNvPr id="1027" name="Picture 3" descr="C:\Documents and Settings\jmlanza\Escritorio\AGEV-gestió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2165" y="188640"/>
            <a:ext cx="1492610" cy="1070470"/>
          </a:xfrm>
          <a:prstGeom prst="rect">
            <a:avLst/>
          </a:prstGeom>
          <a:noFill/>
        </p:spPr>
      </p:pic>
      <p:pic>
        <p:nvPicPr>
          <p:cNvPr id="1026" name="Picture 2" descr="C:\Documents and Settings\fott\Escritorio\_imagenes_logos_XIII colo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889250" cy="1279525"/>
          </a:xfrm>
          <a:prstGeom prst="rect">
            <a:avLst/>
          </a:prstGeom>
          <a:noFill/>
        </p:spPr>
      </p:pic>
      <p:pic>
        <p:nvPicPr>
          <p:cNvPr id="7" name="4 Imagen" descr="OPP_logo nuevo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48" y="0"/>
            <a:ext cx="2736304" cy="132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UY" dirty="0" smtClean="0"/>
              <a:t>2. Principales resultados y Conclusiones</a:t>
            </a:r>
            <a:endParaRPr lang="es-U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Título"/>
          <p:cNvSpPr>
            <a:spLocks noGrp="1"/>
          </p:cNvSpPr>
          <p:nvPr>
            <p:ph type="title" idx="4294967295"/>
          </p:nvPr>
        </p:nvSpPr>
        <p:spPr>
          <a:xfrm>
            <a:off x="1714480" y="357166"/>
            <a:ext cx="5786478" cy="61597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s-ES" sz="3200" dirty="0" smtClean="0"/>
              <a:t>Estado de situación de Acuerdos de Mejora</a:t>
            </a:r>
          </a:p>
        </p:txBody>
      </p:sp>
      <p:sp>
        <p:nvSpPr>
          <p:cNvPr id="21507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314450"/>
            <a:ext cx="8229600" cy="5329238"/>
          </a:xfrm>
        </p:spPr>
        <p:txBody>
          <a:bodyPr/>
          <a:lstStyle/>
          <a:p>
            <a:pPr marL="0" indent="0" algn="just" eaLnBrk="1" hangingPunct="1"/>
            <a:endParaRPr lang="es-ES" sz="2200" b="1" dirty="0" smtClean="0"/>
          </a:p>
          <a:p>
            <a:pPr marL="0" indent="0" algn="just" eaLnBrk="1" hangingPunct="1"/>
            <a:endParaRPr lang="es-ES" sz="2200" b="1" dirty="0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42910" y="1571612"/>
          <a:ext cx="8215370" cy="4233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2054"/>
                <a:gridCol w="1761017"/>
                <a:gridCol w="1300470"/>
                <a:gridCol w="2011853"/>
                <a:gridCol w="1549976"/>
              </a:tblGrid>
              <a:tr h="590020">
                <a:tc>
                  <a:txBody>
                    <a:bodyPr/>
                    <a:lstStyle/>
                    <a:p>
                      <a:r>
                        <a:rPr lang="es-UY" sz="1600" dirty="0" smtClean="0"/>
                        <a:t>Área</a:t>
                      </a:r>
                    </a:p>
                    <a:p>
                      <a:r>
                        <a:rPr lang="es-UY" sz="1600" dirty="0" smtClean="0"/>
                        <a:t>Programática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sz="1600" dirty="0" smtClean="0"/>
                        <a:t>Programa Presupuestal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sz="1600" dirty="0" smtClean="0"/>
                        <a:t>Inciso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sz="1600" dirty="0" smtClean="0"/>
                        <a:t>Intervención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sz="1600" dirty="0" smtClean="0"/>
                        <a:t>Situación</a:t>
                      </a:r>
                      <a:endParaRPr lang="es-ES" sz="1600" dirty="0"/>
                    </a:p>
                  </a:txBody>
                  <a:tcPr/>
                </a:tc>
              </a:tr>
              <a:tr h="377820">
                <a:tc rowSpan="2">
                  <a:txBody>
                    <a:bodyPr/>
                    <a:lstStyle/>
                    <a:p>
                      <a:r>
                        <a:rPr lang="es-UY" sz="1200" dirty="0" smtClean="0"/>
                        <a:t>Salud Pública</a:t>
                      </a:r>
                      <a:endParaRPr lang="es-E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s-ES" sz="1200" dirty="0" smtClean="0"/>
                        <a:t> 440 </a:t>
                      </a:r>
                    </a:p>
                    <a:p>
                      <a:r>
                        <a:rPr lang="es-ES" sz="1200" dirty="0" smtClean="0"/>
                        <a:t>“Atención Integral de la Salud”</a:t>
                      </a:r>
                      <a:endParaRPr lang="es-E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s-ES" sz="1200" dirty="0" smtClean="0"/>
                        <a:t>ASSE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Programa Aduana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sz="1200" dirty="0" smtClean="0"/>
                        <a:t>En </a:t>
                      </a:r>
                      <a:r>
                        <a:rPr lang="es-UY" sz="1200" baseline="0" dirty="0" smtClean="0"/>
                        <a:t>S</a:t>
                      </a:r>
                      <a:r>
                        <a:rPr lang="es-UY" sz="1200" dirty="0" smtClean="0"/>
                        <a:t>eguimiento</a:t>
                      </a:r>
                      <a:endParaRPr lang="es-ES" sz="1200" dirty="0"/>
                    </a:p>
                  </a:txBody>
                  <a:tcPr/>
                </a:tc>
              </a:tr>
              <a:tr h="465805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Acompañamiento Socioeducativo Adolescente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En Seguimiento</a:t>
                      </a:r>
                      <a:endParaRPr lang="es-ES" sz="1200" dirty="0"/>
                    </a:p>
                  </a:txBody>
                  <a:tcPr anchor="ctr"/>
                </a:tc>
              </a:tr>
              <a:tr h="465805">
                <a:tc rowSpan="4">
                  <a:txBody>
                    <a:bodyPr/>
                    <a:lstStyle/>
                    <a:p>
                      <a:r>
                        <a:rPr lang="es-ES" sz="1200" dirty="0" smtClean="0"/>
                        <a:t>Seguridad Pública</a:t>
                      </a:r>
                      <a:endParaRPr lang="es-ES" sz="120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r>
                        <a:rPr lang="es-ES" sz="1200" dirty="0" smtClean="0"/>
                        <a:t>461</a:t>
                      </a:r>
                    </a:p>
                    <a:p>
                      <a:r>
                        <a:rPr lang="es-ES" sz="1200" dirty="0" smtClean="0"/>
                        <a:t>“Gestión de la</a:t>
                      </a:r>
                      <a:r>
                        <a:rPr lang="es-ES" sz="1200" baseline="0" dirty="0" smtClean="0"/>
                        <a:t> p</a:t>
                      </a:r>
                      <a:r>
                        <a:rPr lang="es-ES" sz="1200" dirty="0" smtClean="0"/>
                        <a:t>rivación de libertad”</a:t>
                      </a:r>
                      <a:endParaRPr lang="es-ES" sz="120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r>
                        <a:rPr lang="es-ES" sz="1200" dirty="0" smtClean="0"/>
                        <a:t>Ministerio del Interior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Patronato Nacional de Encarcelados y Liberados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En Seguimiento</a:t>
                      </a:r>
                      <a:endParaRPr lang="es-ES" sz="1200" dirty="0"/>
                    </a:p>
                  </a:txBody>
                  <a:tcPr anchor="ctr"/>
                </a:tc>
              </a:tr>
              <a:tr h="377820"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aseline="0" dirty="0" smtClean="0"/>
                        <a:t>Policía Comunitaria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En Seguimiento</a:t>
                      </a:r>
                      <a:endParaRPr lang="es-ES" sz="1200" dirty="0"/>
                    </a:p>
                  </a:txBody>
                  <a:tcPr anchor="ctr"/>
                </a:tc>
              </a:tr>
              <a:tr h="465805">
                <a:tc v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Instituto Nacional de Criminología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En Seguimiento</a:t>
                      </a:r>
                      <a:endParaRPr lang="es-ES" sz="1200" dirty="0"/>
                    </a:p>
                  </a:txBody>
                  <a:tcPr anchor="ctr"/>
                </a:tc>
              </a:tr>
              <a:tr h="465805">
                <a:tc v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Oficina de Supervisión de Libertad Asistida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UY" sz="1200" dirty="0" smtClean="0"/>
                        <a:t>Elaborado </a:t>
                      </a:r>
                      <a:endParaRPr lang="es-ES" sz="1200" dirty="0" smtClean="0"/>
                    </a:p>
                    <a:p>
                      <a:endParaRPr lang="es-ES" sz="1200" dirty="0"/>
                    </a:p>
                  </a:txBody>
                  <a:tcPr anchor="ctr"/>
                </a:tc>
              </a:tr>
              <a:tr h="517549">
                <a:tc rowSpan="2">
                  <a:txBody>
                    <a:bodyPr/>
                    <a:lstStyle/>
                    <a:p>
                      <a:r>
                        <a:rPr lang="es-UY" sz="1200" dirty="0" smtClean="0"/>
                        <a:t>Vivienda</a:t>
                      </a:r>
                      <a:endParaRPr lang="es-E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s-UY" sz="1200" dirty="0" smtClean="0"/>
                        <a:t>521</a:t>
                      </a:r>
                    </a:p>
                    <a:p>
                      <a:r>
                        <a:rPr lang="es-UY" sz="1200" dirty="0" smtClean="0"/>
                        <a:t>“Programa de Rehabilitación</a:t>
                      </a:r>
                      <a:r>
                        <a:rPr lang="es-UY" sz="1200" baseline="0" dirty="0" smtClean="0"/>
                        <a:t> y Consolidación Urbano Habitacional”</a:t>
                      </a:r>
                      <a:endParaRPr lang="es-ES" sz="1200" dirty="0" smtClean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s-UY" sz="1200" dirty="0" smtClean="0"/>
                        <a:t>Ministerio de Vivienda,</a:t>
                      </a:r>
                      <a:r>
                        <a:rPr lang="es-UY" sz="1200" baseline="0" dirty="0" smtClean="0"/>
                        <a:t> Ordenamiento Territorial y Medio Ambiente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UY" sz="1200" dirty="0" smtClean="0"/>
                        <a:t>Autoconstrucción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UY" sz="1200" dirty="0" smtClean="0"/>
                        <a:t>Elaborado</a:t>
                      </a:r>
                      <a:endParaRPr lang="es-ES" sz="1200" dirty="0"/>
                    </a:p>
                  </a:txBody>
                  <a:tcPr anchor="ctr"/>
                </a:tc>
              </a:tr>
              <a:tr h="50722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Y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Cooperativas de vivienda</a:t>
                      </a:r>
                      <a:endParaRPr lang="es-E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UY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Elaborado</a:t>
                      </a:r>
                      <a:endParaRPr lang="es-E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4294967295"/>
          </p:nvPr>
        </p:nvSpPr>
        <p:spPr>
          <a:xfrm>
            <a:off x="428596" y="1505304"/>
            <a:ext cx="8501122" cy="4732008"/>
          </a:xfrm>
        </p:spPr>
        <p:txBody>
          <a:bodyPr/>
          <a:lstStyle/>
          <a:p>
            <a:pPr marL="268288" indent="-268288" algn="just" eaLnBrk="1" hangingPunct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s-ES" sz="2000" dirty="0" smtClean="0">
                <a:solidFill>
                  <a:schemeClr val="accent3">
                    <a:lumMod val="50000"/>
                  </a:schemeClr>
                </a:solidFill>
              </a:rPr>
              <a:t>Diseño</a:t>
            </a:r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</p:txBody>
      </p:sp>
      <p:sp>
        <p:nvSpPr>
          <p:cNvPr id="6" name="5 Rectángulo redondeado"/>
          <p:cNvSpPr/>
          <p:nvPr/>
        </p:nvSpPr>
        <p:spPr>
          <a:xfrm>
            <a:off x="428596" y="2132856"/>
            <a:ext cx="8215370" cy="24482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ES" b="1" dirty="0" smtClean="0">
              <a:solidFill>
                <a:schemeClr val="tx1"/>
              </a:solidFill>
            </a:endParaRPr>
          </a:p>
          <a:p>
            <a:pPr algn="just"/>
            <a:endParaRPr lang="es-ES" b="1" dirty="0" smtClean="0">
              <a:solidFill>
                <a:schemeClr val="tx1"/>
              </a:solidFill>
            </a:endParaRPr>
          </a:p>
          <a:p>
            <a:pPr algn="just"/>
            <a:r>
              <a:rPr lang="es-ES" b="1" dirty="0" smtClean="0">
                <a:solidFill>
                  <a:schemeClr val="tx1"/>
                </a:solidFill>
              </a:rPr>
              <a:t>Identificación del problema y adecuación de la estrategia de abordaje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</a:p>
          <a:p>
            <a:pPr lvl="2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Mejorar la identificación del problema a resolver:</a:t>
            </a:r>
          </a:p>
          <a:p>
            <a:pPr lvl="3" algn="just">
              <a:buFont typeface="Wingdings" pitchFamily="2" charset="2"/>
              <a:buChar char="ü"/>
            </a:pPr>
            <a:r>
              <a:rPr lang="es-ES" dirty="0" smtClean="0">
                <a:solidFill>
                  <a:schemeClr val="tx1"/>
                </a:solidFill>
              </a:rPr>
              <a:t>Redefinición y diagnóstico</a:t>
            </a:r>
            <a:r>
              <a:rPr lang="es-ES" b="1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más preciso del problema a abordar por la intervención; </a:t>
            </a:r>
          </a:p>
          <a:p>
            <a:pPr lvl="3" algn="just">
              <a:buFont typeface="Wingdings" pitchFamily="2" charset="2"/>
              <a:buChar char="ü"/>
            </a:pPr>
            <a:r>
              <a:rPr lang="es-ES" dirty="0" smtClean="0">
                <a:solidFill>
                  <a:schemeClr val="tx1"/>
                </a:solidFill>
              </a:rPr>
              <a:t>Incorporar factores causales no atendidos </a:t>
            </a:r>
          </a:p>
          <a:p>
            <a:pPr lvl="2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Adecuación de la teoría de la intervención a partir de la nueva identificación del problema</a:t>
            </a:r>
          </a:p>
          <a:p>
            <a:pPr lvl="2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Revisión y/o definición de objetivos de corto, mediano y largo plazo</a:t>
            </a:r>
          </a:p>
          <a:p>
            <a:pPr lvl="2" algn="just">
              <a:buFont typeface="Arial" pitchFamily="34" charset="0"/>
              <a:buChar char="•"/>
            </a:pPr>
            <a:endParaRPr lang="es-UY" dirty="0" smtClean="0">
              <a:solidFill>
                <a:schemeClr val="tx1"/>
              </a:solidFill>
            </a:endParaRPr>
          </a:p>
          <a:p>
            <a:pPr lvl="2" algn="just">
              <a:buFont typeface="Arial" pitchFamily="34" charset="0"/>
              <a:buChar char="•"/>
            </a:pPr>
            <a:endParaRPr lang="es-ES" sz="1600" dirty="0" smtClean="0">
              <a:solidFill>
                <a:schemeClr val="tx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467544" y="5157192"/>
            <a:ext cx="8215370" cy="10206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b="1" dirty="0" smtClean="0">
                <a:solidFill>
                  <a:schemeClr val="tx1"/>
                </a:solidFill>
              </a:rPr>
              <a:t>Población potencial, objetivo y beneficiaria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</a:p>
          <a:p>
            <a:pPr lvl="2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Revisión y/o definición de la caracterización y cuantificación de la población</a:t>
            </a:r>
          </a:p>
          <a:p>
            <a:pPr lvl="2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Revisión de procedimientos de selección y focalización de beneficiarios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483768" y="116632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68288" indent="-268288"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s-ES" sz="3200" dirty="0" smtClean="0">
                <a:latin typeface="+mn-lt"/>
              </a:rPr>
              <a:t>Tipos de Acciones de Mejora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4294967295"/>
          </p:nvPr>
        </p:nvSpPr>
        <p:spPr>
          <a:xfrm>
            <a:off x="428596" y="1505304"/>
            <a:ext cx="8501122" cy="4732008"/>
          </a:xfrm>
        </p:spPr>
        <p:txBody>
          <a:bodyPr/>
          <a:lstStyle/>
          <a:p>
            <a:pPr marL="268288" indent="-268288" algn="just" eaLnBrk="1" hangingPunct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s-ES" sz="2000" dirty="0" smtClean="0">
                <a:solidFill>
                  <a:schemeClr val="accent3">
                    <a:lumMod val="50000"/>
                  </a:schemeClr>
                </a:solidFill>
              </a:rPr>
              <a:t>Organización y Gestión</a:t>
            </a: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</p:txBody>
      </p:sp>
      <p:sp>
        <p:nvSpPr>
          <p:cNvPr id="8" name="7 Rectángulo redondeado"/>
          <p:cNvSpPr/>
          <p:nvPr/>
        </p:nvSpPr>
        <p:spPr>
          <a:xfrm>
            <a:off x="395536" y="1916832"/>
            <a:ext cx="8286808" cy="122413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b="1" dirty="0" smtClean="0">
                <a:solidFill>
                  <a:schemeClr val="tx1"/>
                </a:solidFill>
              </a:rPr>
              <a:t>Gestión de procesos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Describir y redefinir procesos de producción del servicio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Elaborar manuales, documentar procedimientos y protocolos de intervención</a:t>
            </a:r>
          </a:p>
          <a:p>
            <a:pPr lvl="4" algn="just">
              <a:buFont typeface="Arial" pitchFamily="34" charset="0"/>
              <a:buChar char="•"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389648" y="4974772"/>
            <a:ext cx="8286808" cy="15505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b="1" dirty="0" smtClean="0">
                <a:solidFill>
                  <a:schemeClr val="tx1"/>
                </a:solidFill>
              </a:rPr>
              <a:t>Comunicación y Coordinación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Fortalecer canales de comunicación interna y externa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Coordinar y formalizar convenios estratégicos con otras instituciones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Promover trabajo en redes interinstitucionales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389648" y="3212976"/>
            <a:ext cx="8286808" cy="165618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b="1" dirty="0" smtClean="0">
                <a:solidFill>
                  <a:schemeClr val="tx1"/>
                </a:solidFill>
              </a:rPr>
              <a:t>Gestión organizativa y de Recursos Humanos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Revisión de estructura organizativa (organigramas) 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Perfiles de cargos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Establecer planes de capacitación de personal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Acciones para la mejora del clima laboral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483768" y="116632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68288" indent="-268288"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s-ES" sz="3200" dirty="0" smtClean="0">
                <a:latin typeface="+mn-lt"/>
              </a:rPr>
              <a:t>Tipos de Acciones de Mejora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714612" y="428604"/>
            <a:ext cx="371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es-ES" sz="2800" b="1" dirty="0" smtClean="0">
                <a:solidFill>
                  <a:prstClr val="black"/>
                </a:solidFill>
                <a:latin typeface="Calibri"/>
              </a:rPr>
              <a:t>Principales resultados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4294967295"/>
          </p:nvPr>
        </p:nvSpPr>
        <p:spPr>
          <a:xfrm>
            <a:off x="428596" y="1505304"/>
            <a:ext cx="8501122" cy="4732008"/>
          </a:xfrm>
        </p:spPr>
        <p:txBody>
          <a:bodyPr/>
          <a:lstStyle/>
          <a:p>
            <a:pPr marL="268288" indent="-268288" algn="just" eaLnBrk="1" hangingPunct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s-ES" sz="2000" dirty="0" smtClean="0">
                <a:solidFill>
                  <a:schemeClr val="accent3">
                    <a:lumMod val="50000"/>
                  </a:schemeClr>
                </a:solidFill>
              </a:rPr>
              <a:t>Organización y Gestión</a:t>
            </a: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  <a:p>
            <a:pPr marL="0" indent="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ES" sz="2000" dirty="0" smtClean="0"/>
          </a:p>
        </p:txBody>
      </p:sp>
      <p:sp>
        <p:nvSpPr>
          <p:cNvPr id="6" name="5 Rectángulo redondeado"/>
          <p:cNvSpPr/>
          <p:nvPr/>
        </p:nvSpPr>
        <p:spPr>
          <a:xfrm>
            <a:off x="357158" y="2060848"/>
            <a:ext cx="8286808" cy="144016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b="1" dirty="0" smtClean="0">
                <a:solidFill>
                  <a:schemeClr val="tx1"/>
                </a:solidFill>
              </a:rPr>
              <a:t>Sistemas de Información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Definir indicadores clave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Mejora de registros de beneficiarios </a:t>
            </a:r>
          </a:p>
          <a:p>
            <a:pPr lvl="4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Gestión de sistema de información propio y articulación con otros sistemas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357158" y="3645024"/>
            <a:ext cx="8286808" cy="10801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just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s-ES" b="1" dirty="0" smtClean="0">
                <a:solidFill>
                  <a:schemeClr val="tx1"/>
                </a:solidFill>
              </a:rPr>
              <a:t>Planificación, Metas, Evaluación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</a:p>
          <a:p>
            <a:pPr lvl="4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Acciones periódicas de planificación y fijación de metas </a:t>
            </a:r>
          </a:p>
          <a:p>
            <a:pPr lvl="4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Realizar relevamientos periódicos de satisfacción de beneficiarios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357158" y="4869160"/>
            <a:ext cx="8286808" cy="100811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ES" sz="2000" dirty="0" smtClean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s-ES" b="1" dirty="0" smtClean="0">
                <a:solidFill>
                  <a:schemeClr val="tx1"/>
                </a:solidFill>
              </a:rPr>
              <a:t>Información Financiera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</a:p>
          <a:p>
            <a:pPr lvl="4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Mejora de sistemas de información de recursos financieros </a:t>
            </a:r>
          </a:p>
          <a:p>
            <a:pPr lvl="4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Estimaciones de costeo de servicios</a:t>
            </a:r>
          </a:p>
          <a:p>
            <a:endParaRPr lang="es-UY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899592" y="1360204"/>
          <a:ext cx="7552898" cy="4733092"/>
        </p:xfrm>
        <a:graphic>
          <a:graphicData uri="http://schemas.openxmlformats.org/drawingml/2006/table">
            <a:tbl>
              <a:tblPr/>
              <a:tblGrid>
                <a:gridCol w="2448272"/>
                <a:gridCol w="1944216"/>
                <a:gridCol w="1645355"/>
                <a:gridCol w="1515055"/>
              </a:tblGrid>
              <a:tr h="430823"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Área Programática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Conclusiones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Recomendaciones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Acciones de Mejora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26926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Salud Pública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Diseño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69265">
                <a:tc rowSpan="3">
                  <a:txBody>
                    <a:bodyPr/>
                    <a:lstStyle/>
                    <a:p>
                      <a:pPr algn="l" rtl="0" fontAlgn="t"/>
                      <a:r>
                        <a:rPr lang="es-UY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r>
                        <a:rPr lang="es-UY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AM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</a:tr>
              <a:tr h="26926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Organización y Gestión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6926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</a:tr>
              <a:tr h="26926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6926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Seguridad Pública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Diseño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17010">
                <a:tc rowSpan="3"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UY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 AM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pPr algn="l" rtl="0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Organización y Gestión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pPr algn="l" rtl="0" fontAlgn="t"/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115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118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6926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Vivienda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Diseño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69265">
                <a:tc rowSpan="3">
                  <a:txBody>
                    <a:bodyPr/>
                    <a:lstStyle/>
                    <a:p>
                      <a:pPr algn="l" rtl="0" fontAlgn="t"/>
                      <a:r>
                        <a:rPr lang="es-UY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 AM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926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Organización y Gestión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6926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268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2411760" y="260648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800" dirty="0" smtClean="0"/>
              <a:t>Estado de situación de Acuerdos de Mejora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 Gráfico"/>
          <p:cNvGraphicFramePr>
            <a:graphicFrameLocks noGrp="1"/>
          </p:cNvGraphicFramePr>
          <p:nvPr>
            <p:ph idx="1"/>
          </p:nvPr>
        </p:nvGraphicFramePr>
        <p:xfrm>
          <a:off x="179512" y="1700808"/>
          <a:ext cx="597666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9" name="8 Grupo"/>
          <p:cNvGrpSpPr/>
          <p:nvPr/>
        </p:nvGrpSpPr>
        <p:grpSpPr>
          <a:xfrm>
            <a:off x="6061371" y="1480468"/>
            <a:ext cx="2987825" cy="5023668"/>
            <a:chOff x="6156176" y="1412776"/>
            <a:chExt cx="2987825" cy="5023668"/>
          </a:xfrm>
        </p:grpSpPr>
        <p:sp>
          <p:nvSpPr>
            <p:cNvPr id="8" name="7 Rectángulo"/>
            <p:cNvSpPr/>
            <p:nvPr/>
          </p:nvSpPr>
          <p:spPr>
            <a:xfrm>
              <a:off x="6156176" y="1438176"/>
              <a:ext cx="2808312" cy="4998268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aphicFrame>
          <p:nvGraphicFramePr>
            <p:cNvPr id="4" name="2 Gráfico"/>
            <p:cNvGraphicFramePr/>
            <p:nvPr/>
          </p:nvGraphicFramePr>
          <p:xfrm>
            <a:off x="6156176" y="1700808"/>
            <a:ext cx="2987824" cy="136815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5" name="3 Gráfico"/>
            <p:cNvGraphicFramePr/>
            <p:nvPr/>
          </p:nvGraphicFramePr>
          <p:xfrm>
            <a:off x="6156176" y="3284984"/>
            <a:ext cx="2987825" cy="13921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6" name="4 Gráfico"/>
            <p:cNvGraphicFramePr/>
            <p:nvPr/>
          </p:nvGraphicFramePr>
          <p:xfrm>
            <a:off x="6156177" y="4797152"/>
            <a:ext cx="2987824" cy="14401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7" name="6 CuadroTexto"/>
            <p:cNvSpPr txBox="1"/>
            <p:nvPr/>
          </p:nvSpPr>
          <p:spPr>
            <a:xfrm>
              <a:off x="6156176" y="1412776"/>
              <a:ext cx="2880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Y" dirty="0" smtClean="0"/>
                <a:t>ACCIONES DE MEJORA</a:t>
              </a:r>
              <a:endParaRPr lang="es-E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Título"/>
          <p:cNvSpPr>
            <a:spLocks noGrp="1"/>
          </p:cNvSpPr>
          <p:nvPr>
            <p:ph type="ctrTitle" idx="4294967295"/>
          </p:nvPr>
        </p:nvSpPr>
        <p:spPr>
          <a:xfrm>
            <a:off x="685800" y="2900358"/>
            <a:ext cx="7772400" cy="742956"/>
          </a:xfrm>
          <a:prstGeom prst="rect">
            <a:avLst/>
          </a:prstGeom>
          <a:solidFill>
            <a:srgbClr val="D9AD5D"/>
          </a:solidFill>
        </p:spPr>
        <p:txBody>
          <a:bodyPr/>
          <a:lstStyle/>
          <a:p>
            <a:pPr eaLnBrk="1" hangingPunct="1"/>
            <a:r>
              <a:rPr lang="es-ES" dirty="0" smtClean="0"/>
              <a:t>¡Muchas gracias!</a:t>
            </a:r>
          </a:p>
        </p:txBody>
      </p:sp>
      <p:sp>
        <p:nvSpPr>
          <p:cNvPr id="68611" name="2 Subtítulo"/>
          <p:cNvSpPr>
            <a:spLocks noGrp="1"/>
          </p:cNvSpPr>
          <p:nvPr>
            <p:ph type="subTitle" idx="4294967295"/>
          </p:nvPr>
        </p:nvSpPr>
        <p:spPr>
          <a:xfrm>
            <a:off x="467544" y="4500571"/>
            <a:ext cx="8064896" cy="64294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s-ES" sz="3400" b="1" dirty="0" smtClean="0">
                <a:solidFill>
                  <a:srgbClr val="D9AD5D"/>
                </a:solidFill>
              </a:rPr>
              <a:t>Dirección de Gestión y Evaluación (AGEV)</a:t>
            </a:r>
            <a:endParaRPr lang="es-ES" sz="3400" dirty="0" smtClean="0">
              <a:solidFill>
                <a:srgbClr val="D9AD5D"/>
              </a:solidFill>
            </a:endParaRPr>
          </a:p>
        </p:txBody>
      </p:sp>
      <p:pic>
        <p:nvPicPr>
          <p:cNvPr id="68612" name="4 Imagen" descr="OPP_logo nuev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775" y="0"/>
            <a:ext cx="3706813" cy="179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title" idx="4294967295"/>
          </p:nvPr>
        </p:nvSpPr>
        <p:spPr>
          <a:xfrm>
            <a:off x="1428728" y="500042"/>
            <a:ext cx="6335713" cy="482619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s-ES" sz="3600" dirty="0" smtClean="0"/>
              <a:t>Contenidos</a:t>
            </a:r>
          </a:p>
        </p:txBody>
      </p:sp>
      <p:sp>
        <p:nvSpPr>
          <p:cNvPr id="5123" name="2 Marcador de contenido"/>
          <p:cNvSpPr>
            <a:spLocks noGrp="1"/>
          </p:cNvSpPr>
          <p:nvPr>
            <p:ph idx="1"/>
          </p:nvPr>
        </p:nvSpPr>
        <p:spPr>
          <a:xfrm>
            <a:off x="500034" y="2055842"/>
            <a:ext cx="8401080" cy="4087802"/>
          </a:xfrm>
        </p:spPr>
        <p:txBody>
          <a:bodyPr/>
          <a:lstStyle/>
          <a:p>
            <a:pPr marL="609600" indent="-609600" algn="just" eaLnBrk="1" hangingPunct="1">
              <a:spcBef>
                <a:spcPts val="600"/>
              </a:spcBef>
              <a:spcAft>
                <a:spcPts val="1200"/>
              </a:spcAft>
              <a:buFont typeface="Calibri" pitchFamily="34" charset="0"/>
              <a:buAutoNum type="arabicPeriod"/>
            </a:pPr>
            <a:r>
              <a:rPr lang="es-ES" dirty="0" smtClean="0"/>
              <a:t>Metodología de los Acuerdos de Mejora</a:t>
            </a:r>
          </a:p>
          <a:p>
            <a:pPr marL="609600" indent="-60960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es-ES" dirty="0" smtClean="0"/>
              <a:t>	</a:t>
            </a:r>
            <a:r>
              <a:rPr lang="es-MX" dirty="0" smtClean="0"/>
              <a:t>Etapas del proceso </a:t>
            </a:r>
          </a:p>
          <a:p>
            <a:pPr marL="609600" indent="-60960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MX" dirty="0" smtClean="0"/>
          </a:p>
          <a:p>
            <a:pPr marL="609600" indent="-609600" algn="just" eaLnBrk="1" hangingPunct="1">
              <a:spcBef>
                <a:spcPts val="600"/>
              </a:spcBef>
              <a:spcAft>
                <a:spcPts val="1200"/>
              </a:spcAft>
              <a:buAutoNum type="arabicPeriod" startAt="2"/>
            </a:pPr>
            <a:r>
              <a:rPr lang="es-MX" dirty="0" smtClean="0"/>
              <a:t>Principales resultados y conclusiones</a:t>
            </a:r>
          </a:p>
          <a:p>
            <a:pPr marL="609600" indent="-609600" algn="just" eaLnBrk="1" hangingPunct="1">
              <a:spcBef>
                <a:spcPts val="600"/>
              </a:spcBef>
              <a:spcAft>
                <a:spcPts val="1200"/>
              </a:spcAft>
              <a:buNone/>
            </a:pP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UY" dirty="0" smtClean="0"/>
              <a:t>1. metodología</a:t>
            </a:r>
            <a:endParaRPr lang="es-U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Diagrama"/>
          <p:cNvGraphicFramePr/>
          <p:nvPr/>
        </p:nvGraphicFramePr>
        <p:xfrm>
          <a:off x="36512" y="1412776"/>
          <a:ext cx="885596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555" name="1 Título"/>
          <p:cNvSpPr>
            <a:spLocks noGrp="1"/>
          </p:cNvSpPr>
          <p:nvPr>
            <p:ph type="title" idx="4294967295"/>
          </p:nvPr>
        </p:nvSpPr>
        <p:spPr>
          <a:xfrm>
            <a:off x="1475656" y="188640"/>
            <a:ext cx="5881286" cy="839586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s-UY" sz="3600" dirty="0" smtClean="0"/>
              <a:t>Los acuerdos de mejora en el ciclo presupuestal</a:t>
            </a:r>
            <a:endParaRPr lang="es-ES" sz="3600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7020272" y="1569566"/>
            <a:ext cx="1872208" cy="923330"/>
          </a:xfrm>
          <a:prstGeom prst="rect">
            <a:avLst/>
          </a:prstGeom>
          <a:solidFill>
            <a:srgbClr val="4BACC6">
              <a:alpha val="49020"/>
            </a:srgb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UY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Metodología de planificación y presupuestación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948264" y="4797152"/>
            <a:ext cx="1872208" cy="646331"/>
          </a:xfrm>
          <a:prstGeom prst="rect">
            <a:avLst/>
          </a:prstGeom>
          <a:solidFill>
            <a:srgbClr val="4BACC6">
              <a:alpha val="49020"/>
            </a:srgb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UY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Compromisos de Gestión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331640" y="1268760"/>
            <a:ext cx="1872208" cy="646331"/>
          </a:xfrm>
          <a:prstGeom prst="rect">
            <a:avLst/>
          </a:prstGeom>
          <a:solidFill>
            <a:srgbClr val="00B050">
              <a:alpha val="49020"/>
            </a:srgb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UY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Acuerdos de Mejora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51520" y="4725144"/>
            <a:ext cx="2016224" cy="923330"/>
          </a:xfrm>
          <a:prstGeom prst="rect">
            <a:avLst/>
          </a:prstGeom>
          <a:solidFill>
            <a:srgbClr val="4BACC6">
              <a:alpha val="49020"/>
            </a:srgb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UY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Monitoreo  por Indicadores de Desempeño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0" y="1988840"/>
            <a:ext cx="2016224" cy="923330"/>
          </a:xfrm>
          <a:prstGeom prst="rect">
            <a:avLst/>
          </a:prstGeom>
          <a:solidFill>
            <a:srgbClr val="4BACC6">
              <a:alpha val="49020"/>
            </a:srgb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UY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Evaluación </a:t>
            </a:r>
            <a:r>
              <a:rPr lang="es-UY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 Intervenciones </a:t>
            </a:r>
            <a:r>
              <a:rPr lang="es-UY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(Evaluaciones DID)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314450"/>
            <a:ext cx="8229600" cy="6043613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buNone/>
              <a:defRPr/>
            </a:pPr>
            <a:r>
              <a:rPr lang="es-UY" sz="2800" b="1" dirty="0" smtClean="0">
                <a:latin typeface="Calibri" pitchFamily="34" charset="0"/>
              </a:rPr>
              <a:t>Objetivo:</a:t>
            </a:r>
          </a:p>
          <a:p>
            <a:pPr marL="0" indent="0" algn="just">
              <a:spcBef>
                <a:spcPts val="600"/>
              </a:spcBef>
              <a:buNone/>
              <a:defRPr/>
            </a:pPr>
            <a:r>
              <a:rPr lang="es-UY" sz="2800" b="1" dirty="0" smtClean="0">
                <a:latin typeface="Calibri" pitchFamily="34" charset="0"/>
              </a:rPr>
              <a:t>Contribuir a la mejora de las intervenciones públicas,</a:t>
            </a:r>
            <a:r>
              <a:rPr lang="es-UY" sz="2800" dirty="0" smtClean="0">
                <a:latin typeface="Calibri" pitchFamily="34" charset="0"/>
              </a:rPr>
              <a:t> a través de la identificación e instrumentación de </a:t>
            </a:r>
            <a:r>
              <a:rPr lang="es-UY" sz="2800" b="1" dirty="0" smtClean="0">
                <a:latin typeface="Calibri" pitchFamily="34" charset="0"/>
              </a:rPr>
              <a:t>acciones</a:t>
            </a:r>
            <a:r>
              <a:rPr lang="es-UY" sz="2800" dirty="0" smtClean="0">
                <a:latin typeface="Calibri" pitchFamily="34" charset="0"/>
              </a:rPr>
              <a:t>, tomando en consideración </a:t>
            </a:r>
            <a:r>
              <a:rPr lang="es-UY" sz="2800" b="1" dirty="0" smtClean="0">
                <a:latin typeface="Calibri" pitchFamily="34" charset="0"/>
              </a:rPr>
              <a:t>los principales hallazgos de una evaluación.</a:t>
            </a:r>
          </a:p>
          <a:p>
            <a:pPr marL="0" indent="0" algn="just">
              <a:spcBef>
                <a:spcPts val="600"/>
              </a:spcBef>
              <a:buNone/>
              <a:defRPr/>
            </a:pPr>
            <a:r>
              <a:rPr lang="es-UY" sz="2800" b="1" dirty="0" smtClean="0">
                <a:latin typeface="Calibri" pitchFamily="34" charset="0"/>
              </a:rPr>
              <a:t> </a:t>
            </a:r>
            <a:endParaRPr lang="es-UY" sz="2800" dirty="0" smtClean="0">
              <a:latin typeface="Calibri" pitchFamily="34" charset="0"/>
            </a:endParaRPr>
          </a:p>
          <a:p>
            <a:pPr marL="901700" indent="0" algn="just">
              <a:lnSpc>
                <a:spcPct val="120000"/>
              </a:lnSpc>
              <a:buClrTx/>
              <a:buFont typeface="Wingdings" pitchFamily="2" charset="2"/>
              <a:buChar char="ü"/>
              <a:defRPr/>
            </a:pPr>
            <a:r>
              <a:rPr lang="es-UY" sz="2800" dirty="0" smtClean="0">
                <a:latin typeface="Calibri" pitchFamily="34" charset="0"/>
              </a:rPr>
              <a:t>  </a:t>
            </a:r>
            <a:r>
              <a:rPr lang="es-UY" sz="2800" b="1" dirty="0" smtClean="0">
                <a:latin typeface="Calibri" pitchFamily="34" charset="0"/>
              </a:rPr>
              <a:t>Diseño</a:t>
            </a:r>
          </a:p>
          <a:p>
            <a:pPr marL="901700" indent="0" algn="just">
              <a:lnSpc>
                <a:spcPct val="120000"/>
              </a:lnSpc>
              <a:buClrTx/>
              <a:buFont typeface="Wingdings" pitchFamily="2" charset="2"/>
              <a:buChar char="ü"/>
              <a:defRPr/>
            </a:pPr>
            <a:r>
              <a:rPr lang="es-UY" sz="2800" b="1" dirty="0" smtClean="0">
                <a:latin typeface="Calibri" pitchFamily="34" charset="0"/>
              </a:rPr>
              <a:t>  Implementación </a:t>
            </a:r>
          </a:p>
          <a:p>
            <a:pPr marL="901700" indent="0" algn="just">
              <a:lnSpc>
                <a:spcPct val="120000"/>
              </a:lnSpc>
              <a:buClrTx/>
              <a:buFont typeface="Wingdings" pitchFamily="2" charset="2"/>
              <a:buChar char="ü"/>
              <a:defRPr/>
            </a:pPr>
            <a:r>
              <a:rPr lang="es-UY" sz="2800" b="1" dirty="0" smtClean="0">
                <a:latin typeface="Calibri" pitchFamily="34" charset="0"/>
              </a:rPr>
              <a:t>  Desempeño </a:t>
            </a:r>
            <a:endParaRPr lang="es-ES" sz="2800" b="1" dirty="0" smtClean="0">
              <a:latin typeface="Calibri" pitchFamily="34" charset="0"/>
              <a:cs typeface="Arial" pitchFamily="34" charset="0"/>
            </a:endParaRPr>
          </a:p>
          <a:p>
            <a:pPr marL="0" indent="0" algn="just" eaLnBrk="1" hangingPunct="1"/>
            <a:endParaRPr lang="es-ES" sz="2200" b="1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1907704" y="260648"/>
            <a:ext cx="51435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s-ES" sz="3000" b="1" dirty="0" smtClean="0">
                <a:solidFill>
                  <a:prstClr val="black"/>
                </a:solidFill>
                <a:latin typeface="Calibri"/>
              </a:rPr>
              <a:t>Acuerdos de Mejora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2 Marcador de contenido"/>
          <p:cNvSpPr>
            <a:spLocks noGrp="1"/>
          </p:cNvSpPr>
          <p:nvPr>
            <p:ph idx="4294967295"/>
          </p:nvPr>
        </p:nvSpPr>
        <p:spPr>
          <a:xfrm>
            <a:off x="357158" y="1285861"/>
            <a:ext cx="8501122" cy="5383500"/>
          </a:xfrm>
        </p:spPr>
        <p:txBody>
          <a:bodyPr/>
          <a:lstStyle/>
          <a:p>
            <a:pPr marL="0" indent="0" algn="just" eaLnBrk="1" hangingPunct="1">
              <a:spcAft>
                <a:spcPts val="2400"/>
              </a:spcAft>
              <a:buFont typeface="Arial" charset="0"/>
              <a:buNone/>
            </a:pPr>
            <a:r>
              <a:rPr lang="es-ES" sz="3000" b="1" dirty="0" smtClean="0"/>
              <a:t>Los Acuerdos de Mejora…</a:t>
            </a:r>
          </a:p>
          <a:p>
            <a:pPr lvl="0" algn="just">
              <a:spcBef>
                <a:spcPts val="0"/>
              </a:spcBef>
              <a:spcAft>
                <a:spcPts val="1200"/>
              </a:spcAft>
              <a:buClrTx/>
            </a:pPr>
            <a:r>
              <a:rPr lang="es-UY" sz="2800" dirty="0" smtClean="0">
                <a:latin typeface="Calibri" pitchFamily="34" charset="0"/>
              </a:rPr>
              <a:t>contienen</a:t>
            </a:r>
            <a:r>
              <a:rPr lang="es-UY" sz="2800" b="1" dirty="0" smtClean="0">
                <a:latin typeface="Calibri" pitchFamily="34" charset="0"/>
              </a:rPr>
              <a:t> acciones concretas de mejora </a:t>
            </a:r>
            <a:endParaRPr lang="es-ES" sz="2800" dirty="0" smtClean="0">
              <a:latin typeface="Calibri" pitchFamily="34" charset="0"/>
            </a:endParaRPr>
          </a:p>
          <a:p>
            <a:pPr lvl="0" algn="just">
              <a:spcBef>
                <a:spcPts val="0"/>
              </a:spcBef>
              <a:spcAft>
                <a:spcPts val="1200"/>
              </a:spcAft>
              <a:buClrTx/>
            </a:pPr>
            <a:r>
              <a:rPr lang="es-UY" sz="2800" dirty="0" smtClean="0">
                <a:latin typeface="Calibri" pitchFamily="34" charset="0"/>
              </a:rPr>
              <a:t>se basan en los </a:t>
            </a:r>
            <a:r>
              <a:rPr lang="es-UY" sz="2800" b="1" dirty="0" smtClean="0">
                <a:latin typeface="Calibri" pitchFamily="34" charset="0"/>
              </a:rPr>
              <a:t>resultados de las evaluaciones</a:t>
            </a:r>
            <a:endParaRPr lang="es-ES" sz="2800" dirty="0" smtClean="0">
              <a:latin typeface="Calibri" pitchFamily="34" charset="0"/>
            </a:endParaRPr>
          </a:p>
          <a:p>
            <a:pPr lvl="0" algn="just">
              <a:spcBef>
                <a:spcPts val="0"/>
              </a:spcBef>
              <a:spcAft>
                <a:spcPts val="1200"/>
              </a:spcAft>
              <a:buClrTx/>
            </a:pPr>
            <a:r>
              <a:rPr lang="es-UY" sz="2800" dirty="0" smtClean="0">
                <a:latin typeface="Calibri" pitchFamily="34" charset="0"/>
              </a:rPr>
              <a:t>tienen por objeto señalar la </a:t>
            </a:r>
            <a:r>
              <a:rPr lang="es-UY" sz="2800" b="1" dirty="0" smtClean="0">
                <a:latin typeface="Calibri" pitchFamily="34" charset="0"/>
              </a:rPr>
              <a:t>forma, responsables y plazos</a:t>
            </a:r>
            <a:r>
              <a:rPr lang="es-UY" sz="2800" dirty="0" smtClean="0">
                <a:latin typeface="Calibri" pitchFamily="34" charset="0"/>
              </a:rPr>
              <a:t> para introducir los </a:t>
            </a:r>
            <a:r>
              <a:rPr lang="es-UY" sz="2800" b="1" dirty="0" smtClean="0">
                <a:latin typeface="Calibri" pitchFamily="34" charset="0"/>
              </a:rPr>
              <a:t>cambios</a:t>
            </a:r>
            <a:endParaRPr lang="es-ES" sz="2800" dirty="0" smtClean="0">
              <a:latin typeface="Calibri" pitchFamily="34" charset="0"/>
            </a:endParaRPr>
          </a:p>
          <a:p>
            <a:pPr lvl="0" algn="just">
              <a:spcBef>
                <a:spcPts val="0"/>
              </a:spcBef>
              <a:spcAft>
                <a:spcPts val="1200"/>
              </a:spcAft>
              <a:buClrTx/>
            </a:pPr>
            <a:r>
              <a:rPr lang="es-UY" sz="2800" dirty="0" smtClean="0">
                <a:latin typeface="Calibri" pitchFamily="34" charset="0"/>
              </a:rPr>
              <a:t>constituyen un aporte para la</a:t>
            </a:r>
            <a:r>
              <a:rPr lang="es-UY" sz="2800" b="1" dirty="0" smtClean="0">
                <a:latin typeface="Calibri" pitchFamily="34" charset="0"/>
              </a:rPr>
              <a:t> mejora continua de los servicios brindados </a:t>
            </a:r>
            <a:endParaRPr lang="es-ES" sz="2800" dirty="0" smtClean="0">
              <a:latin typeface="Calibri" pitchFamily="34" charset="0"/>
            </a:endParaRPr>
          </a:p>
          <a:p>
            <a:pPr lvl="0" algn="just">
              <a:spcBef>
                <a:spcPts val="0"/>
              </a:spcBef>
              <a:spcAft>
                <a:spcPts val="1200"/>
              </a:spcAft>
              <a:buClrTx/>
            </a:pPr>
            <a:r>
              <a:rPr lang="es-UY" sz="2800" dirty="0" smtClean="0">
                <a:latin typeface="Calibri" pitchFamily="34" charset="0"/>
              </a:rPr>
              <a:t>son un</a:t>
            </a:r>
            <a:r>
              <a:rPr lang="es-UY" sz="2800" b="1" dirty="0" smtClean="0">
                <a:latin typeface="Calibri" pitchFamily="34" charset="0"/>
              </a:rPr>
              <a:t> insumo para proceso de seguimiento posterior</a:t>
            </a:r>
          </a:p>
          <a:p>
            <a:pPr lvl="0" algn="just">
              <a:spcBef>
                <a:spcPts val="0"/>
              </a:spcBef>
              <a:spcAft>
                <a:spcPts val="1200"/>
              </a:spcAft>
              <a:buClrTx/>
            </a:pPr>
            <a:r>
              <a:rPr lang="es-UY" sz="2800" b="1" dirty="0" smtClean="0">
                <a:latin typeface="Calibri" pitchFamily="34" charset="0"/>
              </a:rPr>
              <a:t>formalizan el proceso de mejora</a:t>
            </a:r>
            <a:r>
              <a:rPr lang="es-UY" sz="2800" dirty="0" smtClean="0">
                <a:latin typeface="Calibri" pitchFamily="34" charset="0"/>
              </a:rPr>
              <a:t> a través de la firma y compromiso de las autoridades </a:t>
            </a:r>
            <a:endParaRPr lang="es-ES" sz="2800" dirty="0" smtClean="0">
              <a:latin typeface="Calibri" pitchFamily="34" charset="0"/>
            </a:endParaRPr>
          </a:p>
          <a:p>
            <a:pPr marL="0" indent="0" algn="just" eaLnBrk="1" hangingPunct="1">
              <a:spcAft>
                <a:spcPts val="2400"/>
              </a:spcAft>
              <a:buFont typeface="Arial" charset="0"/>
              <a:buNone/>
            </a:pPr>
            <a:endParaRPr lang="es-ES" sz="2800" b="1" dirty="0" smtClean="0"/>
          </a:p>
          <a:p>
            <a:pPr marL="0" indent="0" algn="just" eaLnBrk="1" hangingPunct="1">
              <a:spcAft>
                <a:spcPts val="2400"/>
              </a:spcAft>
              <a:buFont typeface="Arial" charset="0"/>
              <a:buNone/>
            </a:pPr>
            <a:endParaRPr lang="es-ES" sz="2800" b="1" dirty="0" smtClean="0"/>
          </a:p>
          <a:p>
            <a:pPr marL="0" indent="0" algn="just" eaLnBrk="1" hangingPunct="1"/>
            <a:endParaRPr lang="es-ES" sz="2200" b="1" dirty="0" smtClean="0"/>
          </a:p>
          <a:p>
            <a:pPr marL="0" indent="0" algn="just" eaLnBrk="1" hangingPunct="1"/>
            <a:endParaRPr lang="es-ES" sz="2200" b="1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1979712" y="332656"/>
            <a:ext cx="51435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s-ES" sz="3000" b="1" dirty="0" smtClean="0">
                <a:solidFill>
                  <a:prstClr val="black"/>
                </a:solidFill>
                <a:latin typeface="Calibri"/>
              </a:rPr>
              <a:t>Acuerdos de Mejora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2 Marcador de contenido"/>
          <p:cNvSpPr>
            <a:spLocks noGrp="1"/>
          </p:cNvSpPr>
          <p:nvPr>
            <p:ph idx="4294967295"/>
          </p:nvPr>
        </p:nvSpPr>
        <p:spPr>
          <a:xfrm>
            <a:off x="357158" y="1285861"/>
            <a:ext cx="8501122" cy="5383500"/>
          </a:xfrm>
        </p:spPr>
        <p:txBody>
          <a:bodyPr/>
          <a:lstStyle/>
          <a:p>
            <a:pPr marL="0" indent="0" algn="just" eaLnBrk="1" hangingPunct="1">
              <a:spcAft>
                <a:spcPts val="2400"/>
              </a:spcAft>
              <a:buFont typeface="Arial" charset="0"/>
              <a:buNone/>
            </a:pPr>
            <a:r>
              <a:rPr lang="es-ES" sz="3000" b="1" dirty="0" smtClean="0"/>
              <a:t>Etapas</a:t>
            </a:r>
          </a:p>
          <a:p>
            <a:pPr marL="0" indent="0" algn="just" eaLnBrk="1" hangingPunct="1">
              <a:spcAft>
                <a:spcPts val="2400"/>
              </a:spcAft>
            </a:pPr>
            <a:endParaRPr lang="es-ES" sz="2800" dirty="0" smtClean="0">
              <a:latin typeface="Calibri" pitchFamily="34" charset="0"/>
            </a:endParaRPr>
          </a:p>
          <a:p>
            <a:pPr marL="0" indent="0" algn="just" eaLnBrk="1" hangingPunct="1">
              <a:spcAft>
                <a:spcPts val="2400"/>
              </a:spcAft>
              <a:buFont typeface="Arial" charset="0"/>
              <a:buNone/>
            </a:pPr>
            <a:endParaRPr lang="es-ES" sz="2800" b="1" dirty="0" smtClean="0"/>
          </a:p>
          <a:p>
            <a:pPr marL="0" indent="0" algn="just" eaLnBrk="1" hangingPunct="1">
              <a:spcAft>
                <a:spcPts val="2400"/>
              </a:spcAft>
              <a:buFont typeface="Arial" charset="0"/>
              <a:buNone/>
            </a:pPr>
            <a:endParaRPr lang="es-ES" sz="2800" b="1" dirty="0" smtClean="0"/>
          </a:p>
          <a:p>
            <a:pPr marL="0" indent="0" algn="just" eaLnBrk="1" hangingPunct="1"/>
            <a:endParaRPr lang="es-ES" sz="2200" b="1" dirty="0" smtClean="0"/>
          </a:p>
          <a:p>
            <a:pPr marL="0" indent="0" algn="just" eaLnBrk="1" hangingPunct="1"/>
            <a:endParaRPr lang="es-ES" sz="2200" b="1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1979712" y="332656"/>
            <a:ext cx="51435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s-ES" sz="3000" b="1" dirty="0" smtClean="0">
                <a:solidFill>
                  <a:prstClr val="black"/>
                </a:solidFill>
                <a:latin typeface="Calibri"/>
              </a:rPr>
              <a:t>Acuerdos de Mejora </a:t>
            </a:r>
          </a:p>
        </p:txBody>
      </p:sp>
      <p:graphicFrame>
        <p:nvGraphicFramePr>
          <p:cNvPr id="5" name="4 Diagrama"/>
          <p:cNvGraphicFramePr/>
          <p:nvPr/>
        </p:nvGraphicFramePr>
        <p:xfrm>
          <a:off x="683568" y="404664"/>
          <a:ext cx="8136904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Rectángulo redondeado"/>
          <p:cNvSpPr/>
          <p:nvPr/>
        </p:nvSpPr>
        <p:spPr>
          <a:xfrm>
            <a:off x="971600" y="3933056"/>
            <a:ext cx="1440160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AGEV - OPP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2771800" y="3933056"/>
            <a:ext cx="1584176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Intervención evaluada </a:t>
            </a:r>
          </a:p>
          <a:p>
            <a:pPr algn="ctr"/>
            <a:r>
              <a:rPr lang="es-MX" dirty="0" smtClean="0">
                <a:solidFill>
                  <a:schemeClr val="tx1"/>
                </a:solidFill>
              </a:rPr>
              <a:t>AGEV - OPP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4860032" y="3933056"/>
            <a:ext cx="1584176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Autoridades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6948264" y="3933056"/>
            <a:ext cx="1440160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AGEV - OPP</a:t>
            </a:r>
            <a:endParaRPr lang="es-MX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3 Marcador de contenido"/>
          <p:cNvGraphicFramePr>
            <a:graphicFrameLocks noGrp="1"/>
          </p:cNvGraphicFramePr>
          <p:nvPr>
            <p:ph idx="1"/>
          </p:nvPr>
        </p:nvGraphicFramePr>
        <p:xfrm>
          <a:off x="-108520" y="-99392"/>
          <a:ext cx="3240360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3 Diagrama"/>
          <p:cNvGraphicFramePr/>
          <p:nvPr/>
        </p:nvGraphicFramePr>
        <p:xfrm>
          <a:off x="2915816" y="1397000"/>
          <a:ext cx="6228184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4 Rectángulo"/>
          <p:cNvSpPr/>
          <p:nvPr/>
        </p:nvSpPr>
        <p:spPr>
          <a:xfrm>
            <a:off x="1928794" y="142852"/>
            <a:ext cx="51435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s-ES" sz="3000" b="1" dirty="0" smtClean="0">
                <a:solidFill>
                  <a:prstClr val="black"/>
                </a:solidFill>
                <a:latin typeface="Calibri"/>
              </a:rPr>
              <a:t>Acuerdos de Mejora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s-ES" sz="3000" b="1" dirty="0" smtClean="0">
                <a:solidFill>
                  <a:prstClr val="black"/>
                </a:solidFill>
                <a:latin typeface="Calibri"/>
              </a:rPr>
              <a:t>Fases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3 Marcador de contenido"/>
          <p:cNvGraphicFramePr>
            <a:graphicFrameLocks noGrp="1"/>
          </p:cNvGraphicFramePr>
          <p:nvPr>
            <p:ph idx="1"/>
          </p:nvPr>
        </p:nvGraphicFramePr>
        <p:xfrm>
          <a:off x="-108520" y="-99392"/>
          <a:ext cx="3240360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3 Diagrama"/>
          <p:cNvGraphicFramePr/>
          <p:nvPr/>
        </p:nvGraphicFramePr>
        <p:xfrm>
          <a:off x="2915816" y="1397000"/>
          <a:ext cx="6228184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" name="5 Rectángulo"/>
          <p:cNvSpPr/>
          <p:nvPr/>
        </p:nvSpPr>
        <p:spPr>
          <a:xfrm>
            <a:off x="2267744" y="3326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s-ES" b="1" dirty="0" smtClean="0">
                <a:solidFill>
                  <a:prstClr val="black"/>
                </a:solidFill>
                <a:latin typeface="Calibri"/>
              </a:rPr>
              <a:t>Acuerdos de Mejora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s-ES" b="1" dirty="0" smtClean="0">
                <a:solidFill>
                  <a:prstClr val="black"/>
                </a:solidFill>
                <a:latin typeface="Calibri"/>
              </a:rPr>
              <a:t>Fases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5607</TotalTime>
  <Words>871</Words>
  <Application>Microsoft Office PowerPoint</Application>
  <PresentationFormat>Presentación en pantalla (4:3)</PresentationFormat>
  <Paragraphs>231</Paragraphs>
  <Slides>17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Diapositiva 1</vt:lpstr>
      <vt:lpstr>Contenidos</vt:lpstr>
      <vt:lpstr>1. metodología</vt:lpstr>
      <vt:lpstr>Los acuerdos de mejora en el ciclo presupuestal</vt:lpstr>
      <vt:lpstr>Diapositiva 5</vt:lpstr>
      <vt:lpstr>Diapositiva 6</vt:lpstr>
      <vt:lpstr>Diapositiva 7</vt:lpstr>
      <vt:lpstr>Diapositiva 8</vt:lpstr>
      <vt:lpstr>Diapositiva 9</vt:lpstr>
      <vt:lpstr>2. Principales resultados y Conclusiones</vt:lpstr>
      <vt:lpstr>Estado de situación de Acuerdos de Mejora</vt:lpstr>
      <vt:lpstr>Diapositiva 12</vt:lpstr>
      <vt:lpstr>Diapositiva 13</vt:lpstr>
      <vt:lpstr>Diapositiva 14</vt:lpstr>
      <vt:lpstr>Diapositiva 15</vt:lpstr>
      <vt:lpstr>Diapositiva 16</vt:lpstr>
      <vt:lpstr>¡Muchas gracias!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de Gestión</dc:title>
  <dc:creator>gferreira</dc:creator>
  <cp:lastModifiedBy>ltorrejon</cp:lastModifiedBy>
  <cp:revision>630</cp:revision>
  <dcterms:created xsi:type="dcterms:W3CDTF">2012-07-31T14:05:21Z</dcterms:created>
  <dcterms:modified xsi:type="dcterms:W3CDTF">2014-12-05T08:56:57Z</dcterms:modified>
</cp:coreProperties>
</file>